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4.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96" r:id="rId4"/>
    <p:sldMasterId id="2147483697" r:id="rId5"/>
    <p:sldMasterId id="2147483698" r:id="rId6"/>
    <p:sldMasterId id="2147483699" r:id="rId7"/>
    <p:sldMasterId id="2147483700"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Lst>
  <p:sldSz cy="5143500" cx="9144000"/>
  <p:notesSz cx="6858000" cy="9144000"/>
  <p:embeddedFontLst>
    <p:embeddedFont>
      <p:font typeface="Rambla"/>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E0E43C35-4E46-4A47-A92C-070067E6214F}">
  <a:tblStyle styleId="{E0E43C35-4E46-4A47-A92C-070067E6214F}" styleName="Table_0"/>
  <a:tblStyle styleId="{66929477-323E-435B-8146-16D2CF0A9246}"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EFF3F9"/>
          </a:solidFill>
        </a:fill>
      </a:tcStyle>
    </a:wholeTbl>
    <a:band1H>
      <a:tcStyle>
        <a:fill>
          <a:solidFill>
            <a:srgbClr val="DBE5F1"/>
          </a:solidFill>
        </a:fill>
      </a:tcStyle>
    </a:band1H>
    <a:band1V>
      <a:tcStyle>
        <a:fill>
          <a:solidFill>
            <a:srgbClr val="DBE5F1"/>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firstRow>
      <a:tcTxStyle b="on" i="off">
        <a:font>
          <a:latin typeface="Calibri"/>
          <a:ea typeface="Calibri"/>
          <a:cs typeface="Calibri"/>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40" Type="http://schemas.openxmlformats.org/officeDocument/2006/relationships/font" Target="fonts/Rambla-bold.fntdata"/><Relationship Id="rId20" Type="http://schemas.openxmlformats.org/officeDocument/2006/relationships/slide" Target="slides/slide11.xml"/><Relationship Id="rId42" Type="http://schemas.openxmlformats.org/officeDocument/2006/relationships/font" Target="fonts/Rambla-boldItalic.fntdata"/><Relationship Id="rId41" Type="http://schemas.openxmlformats.org/officeDocument/2006/relationships/font" Target="fonts/Rambla-italic.fntdata"/><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0.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2.xml"/><Relationship Id="rId30" Type="http://schemas.openxmlformats.org/officeDocument/2006/relationships/slide" Target="slides/slide21.xml"/><Relationship Id="rId11" Type="http://schemas.openxmlformats.org/officeDocument/2006/relationships/slide" Target="slides/slide2.xml"/><Relationship Id="rId33" Type="http://schemas.openxmlformats.org/officeDocument/2006/relationships/slide" Target="slides/slide24.xml"/><Relationship Id="rId10" Type="http://schemas.openxmlformats.org/officeDocument/2006/relationships/slide" Target="slides/slide1.xml"/><Relationship Id="rId32" Type="http://schemas.openxmlformats.org/officeDocument/2006/relationships/slide" Target="slides/slide23.xml"/><Relationship Id="rId13" Type="http://schemas.openxmlformats.org/officeDocument/2006/relationships/slide" Target="slides/slide4.xml"/><Relationship Id="rId35" Type="http://schemas.openxmlformats.org/officeDocument/2006/relationships/slide" Target="slides/slide26.xml"/><Relationship Id="rId12" Type="http://schemas.openxmlformats.org/officeDocument/2006/relationships/slide" Target="slides/slide3.xml"/><Relationship Id="rId34" Type="http://schemas.openxmlformats.org/officeDocument/2006/relationships/slide" Target="slides/slide25.xml"/><Relationship Id="rId15" Type="http://schemas.openxmlformats.org/officeDocument/2006/relationships/slide" Target="slides/slide6.xml"/><Relationship Id="rId37" Type="http://schemas.openxmlformats.org/officeDocument/2006/relationships/slide" Target="slides/slide28.xml"/><Relationship Id="rId14" Type="http://schemas.openxmlformats.org/officeDocument/2006/relationships/slide" Target="slides/slide5.xml"/><Relationship Id="rId36" Type="http://schemas.openxmlformats.org/officeDocument/2006/relationships/slide" Target="slides/slide27.xml"/><Relationship Id="rId17" Type="http://schemas.openxmlformats.org/officeDocument/2006/relationships/slide" Target="slides/slide8.xml"/><Relationship Id="rId39" Type="http://schemas.openxmlformats.org/officeDocument/2006/relationships/font" Target="fonts/Rambla-regular.fntdata"/><Relationship Id="rId16" Type="http://schemas.openxmlformats.org/officeDocument/2006/relationships/slide" Target="slides/slide7.xml"/><Relationship Id="rId38" Type="http://schemas.openxmlformats.org/officeDocument/2006/relationships/slide" Target="slides/slide29.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Shape 27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280" name="Shape 2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2" name="Shape 342"/>
        <p:cNvGrpSpPr/>
        <p:nvPr/>
      </p:nvGrpSpPr>
      <p:grpSpPr>
        <a:xfrm>
          <a:off x="0" y="0"/>
          <a:ext cx="0" cy="0"/>
          <a:chOff x="0" y="0"/>
          <a:chExt cx="0" cy="0"/>
        </a:xfrm>
      </p:grpSpPr>
      <p:sp>
        <p:nvSpPr>
          <p:cNvPr id="343" name="Shape 3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44" name="Shape 34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Shape 35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351" name="Shape 35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Shape 35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57" name="Shape 357"/>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2" name="Shape 362"/>
        <p:cNvGrpSpPr/>
        <p:nvPr/>
      </p:nvGrpSpPr>
      <p:grpSpPr>
        <a:xfrm>
          <a:off x="0" y="0"/>
          <a:ext cx="0" cy="0"/>
          <a:chOff x="0" y="0"/>
          <a:chExt cx="0" cy="0"/>
        </a:xfrm>
      </p:grpSpPr>
      <p:sp>
        <p:nvSpPr>
          <p:cNvPr id="363" name="Shape 3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64" name="Shape 3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8" name="Shape 368"/>
        <p:cNvGrpSpPr/>
        <p:nvPr/>
      </p:nvGrpSpPr>
      <p:grpSpPr>
        <a:xfrm>
          <a:off x="0" y="0"/>
          <a:ext cx="0" cy="0"/>
          <a:chOff x="0" y="0"/>
          <a:chExt cx="0" cy="0"/>
        </a:xfrm>
      </p:grpSpPr>
      <p:sp>
        <p:nvSpPr>
          <p:cNvPr id="369" name="Shape 3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0" name="Shape 3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Shape 3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76" name="Shape 3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1" name="Shape 381"/>
        <p:cNvGrpSpPr/>
        <p:nvPr/>
      </p:nvGrpSpPr>
      <p:grpSpPr>
        <a:xfrm>
          <a:off x="0" y="0"/>
          <a:ext cx="0" cy="0"/>
          <a:chOff x="0" y="0"/>
          <a:chExt cx="0" cy="0"/>
        </a:xfrm>
      </p:grpSpPr>
      <p:sp>
        <p:nvSpPr>
          <p:cNvPr id="382" name="Shape 3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83" name="Shape 3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8" name="Shape 388"/>
        <p:cNvGrpSpPr/>
        <p:nvPr/>
      </p:nvGrpSpPr>
      <p:grpSpPr>
        <a:xfrm>
          <a:off x="0" y="0"/>
          <a:ext cx="0" cy="0"/>
          <a:chOff x="0" y="0"/>
          <a:chExt cx="0" cy="0"/>
        </a:xfrm>
      </p:grpSpPr>
      <p:sp>
        <p:nvSpPr>
          <p:cNvPr id="389" name="Shape 38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a:noFill/>
          </a:ln>
        </p:spPr>
      </p:sp>
      <p:sp>
        <p:nvSpPr>
          <p:cNvPr id="390" name="Shape 390"/>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4" name="Shape 394"/>
        <p:cNvGrpSpPr/>
        <p:nvPr/>
      </p:nvGrpSpPr>
      <p:grpSpPr>
        <a:xfrm>
          <a:off x="0" y="0"/>
          <a:ext cx="0" cy="0"/>
          <a:chOff x="0" y="0"/>
          <a:chExt cx="0" cy="0"/>
        </a:xfrm>
      </p:grpSpPr>
      <p:sp>
        <p:nvSpPr>
          <p:cNvPr id="395" name="Shape 39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a:noFill/>
          </a:ln>
        </p:spPr>
      </p:sp>
      <p:sp>
        <p:nvSpPr>
          <p:cNvPr id="396" name="Shape 396"/>
          <p:cNvSpPr txBox="1"/>
          <p:nvPr>
            <p:ph idx="1" type="body"/>
          </p:nvPr>
        </p:nvSpPr>
        <p:spPr>
          <a:xfrm>
            <a:off x="685800" y="4343400"/>
            <a:ext cx="5486400"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0" name="Shape 400"/>
        <p:cNvGrpSpPr/>
        <p:nvPr/>
      </p:nvGrpSpPr>
      <p:grpSpPr>
        <a:xfrm>
          <a:off x="0" y="0"/>
          <a:ext cx="0" cy="0"/>
          <a:chOff x="0" y="0"/>
          <a:chExt cx="0" cy="0"/>
        </a:xfrm>
      </p:grpSpPr>
      <p:sp>
        <p:nvSpPr>
          <p:cNvPr id="401" name="Shape 4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02" name="Shape 4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Shape 2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9" name="Shape 2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6" name="Shape 406"/>
        <p:cNvGrpSpPr/>
        <p:nvPr/>
      </p:nvGrpSpPr>
      <p:grpSpPr>
        <a:xfrm>
          <a:off x="0" y="0"/>
          <a:ext cx="0" cy="0"/>
          <a:chOff x="0" y="0"/>
          <a:chExt cx="0" cy="0"/>
        </a:xfrm>
      </p:grpSpPr>
      <p:sp>
        <p:nvSpPr>
          <p:cNvPr id="407" name="Shape 40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a:noFill/>
          </a:ln>
        </p:spPr>
      </p:sp>
      <p:sp>
        <p:nvSpPr>
          <p:cNvPr id="408" name="Shape 408"/>
          <p:cNvSpPr txBox="1"/>
          <p:nvPr>
            <p:ph idx="1" type="body"/>
          </p:nvPr>
        </p:nvSpPr>
        <p:spPr>
          <a:xfrm>
            <a:off x="685800" y="4343400"/>
            <a:ext cx="5486400"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2" name="Shape 412"/>
        <p:cNvGrpSpPr/>
        <p:nvPr/>
      </p:nvGrpSpPr>
      <p:grpSpPr>
        <a:xfrm>
          <a:off x="0" y="0"/>
          <a:ext cx="0" cy="0"/>
          <a:chOff x="0" y="0"/>
          <a:chExt cx="0" cy="0"/>
        </a:xfrm>
      </p:grpSpPr>
      <p:sp>
        <p:nvSpPr>
          <p:cNvPr id="413" name="Shape 4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14" name="Shape 4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0" name="Shape 420"/>
        <p:cNvGrpSpPr/>
        <p:nvPr/>
      </p:nvGrpSpPr>
      <p:grpSpPr>
        <a:xfrm>
          <a:off x="0" y="0"/>
          <a:ext cx="0" cy="0"/>
          <a:chOff x="0" y="0"/>
          <a:chExt cx="0" cy="0"/>
        </a:xfrm>
      </p:grpSpPr>
      <p:sp>
        <p:nvSpPr>
          <p:cNvPr id="421" name="Shape 42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a:noFill/>
          </a:ln>
        </p:spPr>
      </p:sp>
      <p:sp>
        <p:nvSpPr>
          <p:cNvPr id="422" name="Shape 422"/>
          <p:cNvSpPr txBox="1"/>
          <p:nvPr>
            <p:ph idx="1" type="body"/>
          </p:nvPr>
        </p:nvSpPr>
        <p:spPr>
          <a:xfrm>
            <a:off x="685800" y="4343400"/>
            <a:ext cx="5486399" cy="411480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6" name="Shape 426"/>
        <p:cNvGrpSpPr/>
        <p:nvPr/>
      </p:nvGrpSpPr>
      <p:grpSpPr>
        <a:xfrm>
          <a:off x="0" y="0"/>
          <a:ext cx="0" cy="0"/>
          <a:chOff x="0" y="0"/>
          <a:chExt cx="0" cy="0"/>
        </a:xfrm>
      </p:grpSpPr>
      <p:sp>
        <p:nvSpPr>
          <p:cNvPr id="427" name="Shape 4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28" name="Shape 4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2" name="Shape 432"/>
        <p:cNvGrpSpPr/>
        <p:nvPr/>
      </p:nvGrpSpPr>
      <p:grpSpPr>
        <a:xfrm>
          <a:off x="0" y="0"/>
          <a:ext cx="0" cy="0"/>
          <a:chOff x="0" y="0"/>
          <a:chExt cx="0" cy="0"/>
        </a:xfrm>
      </p:grpSpPr>
      <p:sp>
        <p:nvSpPr>
          <p:cNvPr id="433" name="Shape 4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34" name="Shape 43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8" name="Shape 438"/>
        <p:cNvGrpSpPr/>
        <p:nvPr/>
      </p:nvGrpSpPr>
      <p:grpSpPr>
        <a:xfrm>
          <a:off x="0" y="0"/>
          <a:ext cx="0" cy="0"/>
          <a:chOff x="0" y="0"/>
          <a:chExt cx="0" cy="0"/>
        </a:xfrm>
      </p:grpSpPr>
      <p:sp>
        <p:nvSpPr>
          <p:cNvPr id="439" name="Shape 4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0" name="Shape 4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4" name="Shape 444"/>
        <p:cNvGrpSpPr/>
        <p:nvPr/>
      </p:nvGrpSpPr>
      <p:grpSpPr>
        <a:xfrm>
          <a:off x="0" y="0"/>
          <a:ext cx="0" cy="0"/>
          <a:chOff x="0" y="0"/>
          <a:chExt cx="0" cy="0"/>
        </a:xfrm>
      </p:grpSpPr>
      <p:sp>
        <p:nvSpPr>
          <p:cNvPr id="445" name="Shape 4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46" name="Shape 4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0" name="Shape 450"/>
        <p:cNvGrpSpPr/>
        <p:nvPr/>
      </p:nvGrpSpPr>
      <p:grpSpPr>
        <a:xfrm>
          <a:off x="0" y="0"/>
          <a:ext cx="0" cy="0"/>
          <a:chOff x="0" y="0"/>
          <a:chExt cx="0" cy="0"/>
        </a:xfrm>
      </p:grpSpPr>
      <p:sp>
        <p:nvSpPr>
          <p:cNvPr id="451" name="Shape 4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2" name="Shape 4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7" name="Shape 457"/>
        <p:cNvGrpSpPr/>
        <p:nvPr/>
      </p:nvGrpSpPr>
      <p:grpSpPr>
        <a:xfrm>
          <a:off x="0" y="0"/>
          <a:ext cx="0" cy="0"/>
          <a:chOff x="0" y="0"/>
          <a:chExt cx="0" cy="0"/>
        </a:xfrm>
      </p:grpSpPr>
      <p:sp>
        <p:nvSpPr>
          <p:cNvPr id="458" name="Shape 4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59" name="Shape 4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5" name="Shape 465"/>
        <p:cNvGrpSpPr/>
        <p:nvPr/>
      </p:nvGrpSpPr>
      <p:grpSpPr>
        <a:xfrm>
          <a:off x="0" y="0"/>
          <a:ext cx="0" cy="0"/>
          <a:chOff x="0" y="0"/>
          <a:chExt cx="0" cy="0"/>
        </a:xfrm>
      </p:grpSpPr>
      <p:sp>
        <p:nvSpPr>
          <p:cNvPr id="466" name="Shape 46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467" name="Shape 467"/>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Shape 2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5" name="Shape 2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Start with small bites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Shape 3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1" name="Shape 3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6" name="Shape 306"/>
        <p:cNvGrpSpPr/>
        <p:nvPr/>
      </p:nvGrpSpPr>
      <p:grpSpPr>
        <a:xfrm>
          <a:off x="0" y="0"/>
          <a:ext cx="0" cy="0"/>
          <a:chOff x="0" y="0"/>
          <a:chExt cx="0" cy="0"/>
        </a:xfrm>
      </p:grpSpPr>
      <p:sp>
        <p:nvSpPr>
          <p:cNvPr id="307" name="Shape 3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08" name="Shape 30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Do See-Think-Wonder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Shape 3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16" name="Shape 3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Why We Teach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0" name="Shape 320"/>
        <p:cNvGrpSpPr/>
        <p:nvPr/>
      </p:nvGrpSpPr>
      <p:grpSpPr>
        <a:xfrm>
          <a:off x="0" y="0"/>
          <a:ext cx="0" cy="0"/>
          <a:chOff x="0" y="0"/>
          <a:chExt cx="0" cy="0"/>
        </a:xfrm>
      </p:grpSpPr>
      <p:sp>
        <p:nvSpPr>
          <p:cNvPr id="321" name="Shape 3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22" name="Shape 3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7" name="Shape 327"/>
        <p:cNvGrpSpPr/>
        <p:nvPr/>
      </p:nvGrpSpPr>
      <p:grpSpPr>
        <a:xfrm>
          <a:off x="0" y="0"/>
          <a:ext cx="0" cy="0"/>
          <a:chOff x="0" y="0"/>
          <a:chExt cx="0" cy="0"/>
        </a:xfrm>
      </p:grpSpPr>
      <p:sp>
        <p:nvSpPr>
          <p:cNvPr id="328" name="Shape 3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329" name="Shape 329"/>
          <p:cNvSpPr/>
          <p:nvPr>
            <p:ph idx="2" type="sldImg"/>
          </p:nvPr>
        </p:nvSpPr>
        <p:spPr>
          <a:xfrm>
            <a:off x="380999" y="685800"/>
            <a:ext cx="6096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50" name="Shape 50"/>
        <p:cNvGrpSpPr/>
        <p:nvPr/>
      </p:nvGrpSpPr>
      <p:grpSpPr>
        <a:xfrm>
          <a:off x="0" y="0"/>
          <a:ext cx="0" cy="0"/>
          <a:chOff x="0" y="0"/>
          <a:chExt cx="0" cy="0"/>
        </a:xfrm>
      </p:grpSpPr>
      <p:sp>
        <p:nvSpPr>
          <p:cNvPr id="51" name="Shape 51"/>
          <p:cNvSpPr txBox="1"/>
          <p:nvPr>
            <p:ph type="title"/>
          </p:nvPr>
        </p:nvSpPr>
        <p:spPr>
          <a:xfrm>
            <a:off x="457200" y="205978"/>
            <a:ext cx="8160299" cy="857400"/>
          </a:xfrm>
          <a:prstGeom prst="rect">
            <a:avLst/>
          </a:prstGeom>
          <a:noFill/>
          <a:ln>
            <a:noFill/>
          </a:ln>
        </p:spPr>
        <p:txBody>
          <a:bodyPr anchorCtr="0" anchor="ctr" bIns="91425" lIns="91425" rIns="91425" tIns="91425"/>
          <a:lstStyle>
            <a:lvl1pPr lvl="0" rtl="0" algn="l">
              <a:spcBef>
                <a:spcPts val="0"/>
              </a:spcBef>
              <a:buClr>
                <a:srgbClr val="0F6FC6"/>
              </a:buClr>
              <a:buFont typeface="Calibri"/>
              <a:buNone/>
              <a:defRPr sz="4400">
                <a:solidFill>
                  <a:srgbClr val="0F6FC6"/>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2" name="Shape 52"/>
          <p:cNvSpPr txBox="1"/>
          <p:nvPr>
            <p:ph idx="1" type="body"/>
          </p:nvPr>
        </p:nvSpPr>
        <p:spPr>
          <a:xfrm>
            <a:off x="457200" y="1200150"/>
            <a:ext cx="8160299" cy="3394500"/>
          </a:xfrm>
          <a:prstGeom prst="rect">
            <a:avLst/>
          </a:prstGeom>
          <a:noFill/>
          <a:ln>
            <a:noFill/>
          </a:ln>
        </p:spPr>
        <p:txBody>
          <a:bodyPr anchorCtr="0" anchor="t" bIns="91425" lIns="91425" rIns="91425" tIns="91425"/>
          <a:lstStyle>
            <a:lvl1pPr indent="63500" lvl="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69850" lvl="1"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lvl="2"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25400" lvl="3"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25400" lvl="4"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254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254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254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254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53" name="Shape 53"/>
          <p:cNvSpPr txBox="1"/>
          <p:nvPr>
            <p:ph idx="10" type="dt"/>
          </p:nvPr>
        </p:nvSpPr>
        <p:spPr>
          <a:xfrm>
            <a:off x="5791200" y="4881562"/>
            <a:ext cx="2108100" cy="2619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990600" y="4896601"/>
            <a:ext cx="3657600" cy="2468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6553200" y="4869655"/>
            <a:ext cx="2133599" cy="2739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 sz="1200" u="none" cap="none" strike="noStrike">
                <a:solidFill>
                  <a:srgbClr val="888888"/>
                </a:solidFill>
                <a:latin typeface="Calibri"/>
                <a:ea typeface="Calibri"/>
                <a:cs typeface="Calibri"/>
                <a:sym typeface="Calibri"/>
              </a:rPr>
              <a:t>‹#›</a:t>
            </a:fld>
          </a:p>
        </p:txBody>
      </p:sp>
      <p:pic>
        <p:nvPicPr>
          <p:cNvPr id="56" name="Shape 56"/>
          <p:cNvPicPr preferRelativeResize="0"/>
          <p:nvPr/>
        </p:nvPicPr>
        <p:blipFill rotWithShape="1">
          <a:blip r:embed="rId2">
            <a:alphaModFix/>
          </a:blip>
          <a:srcRect b="0" l="0" r="0" t="0"/>
          <a:stretch/>
        </p:blipFill>
        <p:spPr>
          <a:xfrm>
            <a:off x="76200" y="4523496"/>
            <a:ext cx="1015800" cy="5628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Header">
    <p:spTree>
      <p:nvGrpSpPr>
        <p:cNvPr id="57" name="Shape 57"/>
        <p:cNvGrpSpPr/>
        <p:nvPr/>
      </p:nvGrpSpPr>
      <p:grpSpPr>
        <a:xfrm>
          <a:off x="0" y="0"/>
          <a:ext cx="0" cy="0"/>
          <a:chOff x="0" y="0"/>
          <a:chExt cx="0" cy="0"/>
        </a:xfrm>
      </p:grpSpPr>
      <p:sp>
        <p:nvSpPr>
          <p:cNvPr id="58" name="Shape 58"/>
          <p:cNvSpPr txBox="1"/>
          <p:nvPr>
            <p:ph type="title"/>
          </p:nvPr>
        </p:nvSpPr>
        <p:spPr>
          <a:xfrm>
            <a:off x="722312" y="3305175"/>
            <a:ext cx="7772400" cy="1021499"/>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9" name="Shape 59"/>
          <p:cNvSpPr txBox="1"/>
          <p:nvPr>
            <p:ph idx="1" type="body"/>
          </p:nvPr>
        </p:nvSpPr>
        <p:spPr>
          <a:xfrm>
            <a:off x="722312" y="2180033"/>
            <a:ext cx="7772400" cy="1125000"/>
          </a:xfrm>
          <a:prstGeom prst="rect">
            <a:avLst/>
          </a:prstGeom>
          <a:noFill/>
          <a:ln>
            <a:noFill/>
          </a:ln>
        </p:spPr>
        <p:txBody>
          <a:bodyPr anchorCtr="0" anchor="b" bIns="91425" lIns="91425" rIns="91425" tIns="91425"/>
          <a:lstStyle>
            <a:lvl1pPr indent="0" lvl="0" marL="0" rtl="0">
              <a:spcBef>
                <a:spcPts val="0"/>
              </a:spcBef>
              <a:buClr>
                <a:srgbClr val="888888"/>
              </a:buClr>
              <a:buFont typeface="Calibri"/>
              <a:buNone/>
              <a:defRPr/>
            </a:lvl1pPr>
            <a:lvl2pPr indent="0" lvl="1" marL="457200" rtl="0">
              <a:spcBef>
                <a:spcPts val="0"/>
              </a:spcBef>
              <a:buClr>
                <a:srgbClr val="888888"/>
              </a:buClr>
              <a:buFont typeface="Calibri"/>
              <a:buNone/>
              <a:defRPr/>
            </a:lvl2pPr>
            <a:lvl3pPr indent="0" lvl="2" marL="914400" rtl="0">
              <a:spcBef>
                <a:spcPts val="0"/>
              </a:spcBef>
              <a:buClr>
                <a:srgbClr val="888888"/>
              </a:buClr>
              <a:buFont typeface="Calibri"/>
              <a:buNone/>
              <a:defRPr/>
            </a:lvl3pPr>
            <a:lvl4pPr indent="0" lvl="3" marL="1371600" rtl="0">
              <a:spcBef>
                <a:spcPts val="0"/>
              </a:spcBef>
              <a:buClr>
                <a:srgbClr val="888888"/>
              </a:buClr>
              <a:buFont typeface="Calibri"/>
              <a:buNone/>
              <a:defRPr/>
            </a:lvl4pPr>
            <a:lvl5pPr indent="0" lvl="4" marL="1828800" rtl="0">
              <a:spcBef>
                <a:spcPts val="0"/>
              </a:spcBef>
              <a:buClr>
                <a:srgbClr val="888888"/>
              </a:buClr>
              <a:buFont typeface="Calibri"/>
              <a:buNone/>
              <a:defRPr/>
            </a:lvl5pPr>
            <a:lvl6pPr indent="0" lvl="5" marL="2286000" rtl="0">
              <a:spcBef>
                <a:spcPts val="0"/>
              </a:spcBef>
              <a:buClr>
                <a:srgbClr val="888888"/>
              </a:buClr>
              <a:buFont typeface="Calibri"/>
              <a:buNone/>
              <a:defRPr/>
            </a:lvl6pPr>
            <a:lvl7pPr indent="0" lvl="6" marL="2743200" rtl="0">
              <a:spcBef>
                <a:spcPts val="0"/>
              </a:spcBef>
              <a:buClr>
                <a:srgbClr val="888888"/>
              </a:buClr>
              <a:buFont typeface="Calibri"/>
              <a:buNone/>
              <a:defRPr/>
            </a:lvl7pPr>
            <a:lvl8pPr indent="0" lvl="7" marL="3200400" rtl="0">
              <a:spcBef>
                <a:spcPts val="0"/>
              </a:spcBef>
              <a:buClr>
                <a:srgbClr val="888888"/>
              </a:buClr>
              <a:buFont typeface="Calibri"/>
              <a:buNone/>
              <a:defRPr/>
            </a:lvl8pPr>
            <a:lvl9pPr indent="0" lvl="8" marL="3657600" rtl="0">
              <a:spcBef>
                <a:spcPts val="0"/>
              </a:spcBef>
              <a:buClr>
                <a:srgbClr val="888888"/>
              </a:buClr>
              <a:buFont typeface="Calibri"/>
              <a:buNone/>
              <a:defRPr/>
            </a:lvl9pPr>
          </a:lstStyle>
          <a:p/>
        </p:txBody>
      </p:sp>
      <p:sp>
        <p:nvSpPr>
          <p:cNvPr id="60" name="Shape 60"/>
          <p:cNvSpPr txBox="1"/>
          <p:nvPr>
            <p:ph idx="10" type="dt"/>
          </p:nvPr>
        </p:nvSpPr>
        <p:spPr>
          <a:xfrm>
            <a:off x="5791200" y="4881562"/>
            <a:ext cx="2108100" cy="2619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61" name="Shape 61"/>
          <p:cNvSpPr txBox="1"/>
          <p:nvPr>
            <p:ph idx="11" type="ftr"/>
          </p:nvPr>
        </p:nvSpPr>
        <p:spPr>
          <a:xfrm>
            <a:off x="990600" y="4896600"/>
            <a:ext cx="3657600" cy="2468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62" name="Shape 62"/>
          <p:cNvSpPr txBox="1"/>
          <p:nvPr>
            <p:ph idx="12" type="sldNum"/>
          </p:nvPr>
        </p:nvSpPr>
        <p:spPr>
          <a:xfrm>
            <a:off x="8153400" y="4869655"/>
            <a:ext cx="533399" cy="2739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 sz="1200" u="none" cap="none" strike="noStrike">
                <a:solidFill>
                  <a:srgbClr val="888888"/>
                </a:solidFill>
                <a:latin typeface="Calibri"/>
                <a:ea typeface="Calibri"/>
                <a:cs typeface="Calibri"/>
                <a:sym typeface="Calibri"/>
              </a:rPr>
              <a:t>‹#›</a:t>
            </a:fld>
          </a:p>
        </p:txBody>
      </p:sp>
      <p:pic>
        <p:nvPicPr>
          <p:cNvPr id="63" name="Shape 63"/>
          <p:cNvPicPr preferRelativeResize="0"/>
          <p:nvPr/>
        </p:nvPicPr>
        <p:blipFill rotWithShape="1">
          <a:blip r:embed="rId2">
            <a:alphaModFix/>
          </a:blip>
          <a:srcRect b="0" l="0" r="0" t="0"/>
          <a:stretch/>
        </p:blipFill>
        <p:spPr>
          <a:xfrm>
            <a:off x="76200" y="4523496"/>
            <a:ext cx="1015800" cy="5628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64" name="Shape 64"/>
        <p:cNvGrpSpPr/>
        <p:nvPr/>
      </p:nvGrpSpPr>
      <p:grpSpPr>
        <a:xfrm>
          <a:off x="0" y="0"/>
          <a:ext cx="0" cy="0"/>
          <a:chOff x="0" y="0"/>
          <a:chExt cx="0" cy="0"/>
        </a:xfrm>
      </p:grpSpPr>
      <p:sp>
        <p:nvSpPr>
          <p:cNvPr id="65" name="Shape 65"/>
          <p:cNvSpPr txBox="1"/>
          <p:nvPr>
            <p:ph type="title"/>
          </p:nvPr>
        </p:nvSpPr>
        <p:spPr>
          <a:xfrm>
            <a:off x="457200" y="205978"/>
            <a:ext cx="8160299" cy="857400"/>
          </a:xfrm>
          <a:prstGeom prst="rect">
            <a:avLst/>
          </a:prstGeom>
          <a:noFill/>
          <a:ln>
            <a:noFill/>
          </a:ln>
        </p:spPr>
        <p:txBody>
          <a:bodyPr anchorCtr="0" anchor="ctr" bIns="91425" lIns="91425" rIns="91425" tIns="91425"/>
          <a:lstStyle>
            <a:lvl1pPr lvl="0" rtl="0" algn="l">
              <a:spcBef>
                <a:spcPts val="0"/>
              </a:spcBef>
              <a:buClr>
                <a:srgbClr val="0F6FC6"/>
              </a:buClr>
              <a:buFont typeface="Calibri"/>
              <a:buNone/>
              <a:defRPr sz="4400">
                <a:solidFill>
                  <a:srgbClr val="0F6FC6"/>
                </a:solidFill>
                <a:latin typeface="Calibri"/>
                <a:ea typeface="Calibri"/>
                <a:cs typeface="Calibri"/>
                <a:sym typeface="Calibri"/>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6" name="Shape 66"/>
          <p:cNvSpPr txBox="1"/>
          <p:nvPr>
            <p:ph idx="1" type="body"/>
          </p:nvPr>
        </p:nvSpPr>
        <p:spPr>
          <a:xfrm>
            <a:off x="457200" y="1200150"/>
            <a:ext cx="4038599" cy="3394500"/>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67" name="Shape 67"/>
          <p:cNvSpPr txBox="1"/>
          <p:nvPr>
            <p:ph idx="2" type="body"/>
          </p:nvPr>
        </p:nvSpPr>
        <p:spPr>
          <a:xfrm>
            <a:off x="4648200" y="1200150"/>
            <a:ext cx="4038599" cy="3394500"/>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68" name="Shape 68"/>
          <p:cNvSpPr txBox="1"/>
          <p:nvPr>
            <p:ph idx="10" type="dt"/>
          </p:nvPr>
        </p:nvSpPr>
        <p:spPr>
          <a:xfrm>
            <a:off x="5791200" y="4881562"/>
            <a:ext cx="2108100" cy="2619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12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9" name="Shape 69"/>
          <p:cNvSpPr txBox="1"/>
          <p:nvPr>
            <p:ph idx="11" type="ftr"/>
          </p:nvPr>
        </p:nvSpPr>
        <p:spPr>
          <a:xfrm>
            <a:off x="990600" y="4896601"/>
            <a:ext cx="3657600" cy="246899"/>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b="0" i="0" sz="900" u="none" cap="none" strike="noStrike">
                <a:solidFill>
                  <a:srgbClr val="888888"/>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2" type="sldNum"/>
          </p:nvPr>
        </p:nvSpPr>
        <p:spPr>
          <a:xfrm>
            <a:off x="8153400" y="4869655"/>
            <a:ext cx="533399" cy="273900"/>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fld id="{00000000-1234-1234-1234-123412341234}" type="slidenum">
              <a:rPr b="0" i="0" lang="en" sz="1200" u="none" cap="none" strike="noStrike">
                <a:solidFill>
                  <a:srgbClr val="888888"/>
                </a:solidFill>
                <a:latin typeface="Calibri"/>
                <a:ea typeface="Calibri"/>
                <a:cs typeface="Calibri"/>
                <a:sym typeface="Calibri"/>
              </a:rPr>
              <a:t>‹#›</a:t>
            </a:fld>
          </a:p>
        </p:txBody>
      </p:sp>
      <p:pic>
        <p:nvPicPr>
          <p:cNvPr id="71" name="Shape 71"/>
          <p:cNvPicPr preferRelativeResize="0"/>
          <p:nvPr/>
        </p:nvPicPr>
        <p:blipFill rotWithShape="1">
          <a:blip r:embed="rId2">
            <a:alphaModFix/>
          </a:blip>
          <a:srcRect b="0" l="0" r="0" t="0"/>
          <a:stretch/>
        </p:blipFill>
        <p:spPr>
          <a:xfrm>
            <a:off x="76200" y="4523496"/>
            <a:ext cx="1015800" cy="5628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woTxTwoObj">
  <p:cSld name="Comparison">
    <p:bg>
      <p:bgPr>
        <a:solidFill>
          <a:schemeClr val="lt2"/>
        </a:solidFill>
      </p:bgPr>
    </p:bg>
    <p:spTree>
      <p:nvGrpSpPr>
        <p:cNvPr id="72" name="Shape 72"/>
        <p:cNvGrpSpPr/>
        <p:nvPr/>
      </p:nvGrpSpPr>
      <p:grpSpPr>
        <a:xfrm>
          <a:off x="0" y="0"/>
          <a:ext cx="0" cy="0"/>
          <a:chOff x="0" y="0"/>
          <a:chExt cx="0" cy="0"/>
        </a:xfrm>
      </p:grpSpPr>
      <p:cxnSp>
        <p:nvCxnSpPr>
          <p:cNvPr id="73" name="Shape 73"/>
          <p:cNvCxnSpPr/>
          <p:nvPr/>
        </p:nvCxnSpPr>
        <p:spPr>
          <a:xfrm rot="10800000">
            <a:off x="4572000" y="1650206"/>
            <a:ext cx="0" cy="3140964"/>
          </a:xfrm>
          <a:prstGeom prst="straightConnector1">
            <a:avLst/>
          </a:prstGeom>
          <a:noFill/>
          <a:ln cap="flat" cmpd="sng" w="9525">
            <a:solidFill>
              <a:schemeClr val="dk2"/>
            </a:solidFill>
            <a:prstDash val="dash"/>
            <a:round/>
            <a:headEnd len="med" w="med" type="none"/>
            <a:tailEnd len="med" w="med" type="none"/>
          </a:ln>
        </p:spPr>
      </p:cxnSp>
      <p:sp>
        <p:nvSpPr>
          <p:cNvPr id="74" name="Shape 74"/>
          <p:cNvSpPr/>
          <p:nvPr/>
        </p:nvSpPr>
        <p:spPr>
          <a:xfrm>
            <a:off x="0" y="0"/>
            <a:ext cx="9144000" cy="108585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75" name="Shape 75"/>
          <p:cNvSpPr/>
          <p:nvPr/>
        </p:nvSpPr>
        <p:spPr>
          <a:xfrm>
            <a:off x="0" y="5029200"/>
            <a:ext cx="9144000" cy="11430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76" name="Shape 76"/>
          <p:cNvSpPr/>
          <p:nvPr/>
        </p:nvSpPr>
        <p:spPr>
          <a:xfrm>
            <a:off x="0" y="0"/>
            <a:ext cx="152399" cy="5143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77" name="Shape 77"/>
          <p:cNvSpPr/>
          <p:nvPr/>
        </p:nvSpPr>
        <p:spPr>
          <a:xfrm>
            <a:off x="8991600" y="0"/>
            <a:ext cx="152399" cy="51434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78" name="Shape 78"/>
          <p:cNvSpPr/>
          <p:nvPr/>
        </p:nvSpPr>
        <p:spPr>
          <a:xfrm>
            <a:off x="152400" y="1028700"/>
            <a:ext cx="8833103" cy="685799"/>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79" name="Shape 79"/>
          <p:cNvSpPr/>
          <p:nvPr/>
        </p:nvSpPr>
        <p:spPr>
          <a:xfrm>
            <a:off x="145922" y="4793741"/>
            <a:ext cx="8833103" cy="233172"/>
          </a:xfrm>
          <a:prstGeom prst="rect">
            <a:avLst/>
          </a:prstGeom>
          <a:solidFill>
            <a:schemeClr val="accent3"/>
          </a:solidFill>
          <a:ln>
            <a:noFill/>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80" name="Shape 80"/>
          <p:cNvSpPr txBox="1"/>
          <p:nvPr>
            <p:ph idx="1" type="body"/>
          </p:nvPr>
        </p:nvSpPr>
        <p:spPr>
          <a:xfrm>
            <a:off x="301752" y="1143000"/>
            <a:ext cx="4040187" cy="549730"/>
          </a:xfrm>
          <a:prstGeom prst="rect">
            <a:avLst/>
          </a:prstGeom>
          <a:noFill/>
          <a:ln>
            <a:noFill/>
          </a:ln>
        </p:spPr>
        <p:txBody>
          <a:bodyPr anchorCtr="0" anchor="ctr" bIns="91425" lIns="91425" rIns="91425" tIns="91425"/>
          <a:lstStyle>
            <a:lvl1pPr indent="0" lvl="0" marL="0" rtl="0">
              <a:spcBef>
                <a:spcPts val="0"/>
              </a:spcBef>
              <a:buClr>
                <a:srgbClr val="FFFFFF"/>
              </a:buClr>
              <a:buFont typeface="Georgia"/>
              <a:buNone/>
              <a:defRPr b="1" sz="2200">
                <a:solidFill>
                  <a:srgbClr val="FFFFFF"/>
                </a:solidFill>
                <a:latin typeface="Georgia"/>
                <a:ea typeface="Georgia"/>
                <a:cs typeface="Georgia"/>
                <a:sym typeface="Georgia"/>
              </a:defRPr>
            </a:lvl1pPr>
            <a:lvl2pPr lvl="1" rtl="0">
              <a:spcBef>
                <a:spcPts val="0"/>
              </a:spcBef>
              <a:buFont typeface="Georgia"/>
              <a:buNone/>
              <a:defRPr b="1" sz="2000">
                <a:solidFill>
                  <a:schemeClr val="lt1"/>
                </a:solidFill>
                <a:latin typeface="Georgia"/>
                <a:ea typeface="Georgia"/>
                <a:cs typeface="Georgia"/>
                <a:sym typeface="Georgia"/>
              </a:defRPr>
            </a:lvl2pPr>
            <a:lvl3pPr lvl="2" rtl="0">
              <a:spcBef>
                <a:spcPts val="0"/>
              </a:spcBef>
              <a:buFont typeface="Georgia"/>
              <a:buNone/>
              <a:defRPr b="1" sz="1800">
                <a:solidFill>
                  <a:schemeClr val="lt1"/>
                </a:solidFill>
                <a:latin typeface="Georgia"/>
                <a:ea typeface="Georgia"/>
                <a:cs typeface="Georgia"/>
                <a:sym typeface="Georgia"/>
              </a:defRPr>
            </a:lvl3pPr>
            <a:lvl4pPr lvl="3" rtl="0">
              <a:spcBef>
                <a:spcPts val="0"/>
              </a:spcBef>
              <a:buFont typeface="Georgia"/>
              <a:buNone/>
              <a:defRPr b="1" sz="1600">
                <a:solidFill>
                  <a:schemeClr val="lt1"/>
                </a:solidFill>
                <a:latin typeface="Georgia"/>
                <a:ea typeface="Georgia"/>
                <a:cs typeface="Georgia"/>
                <a:sym typeface="Georgia"/>
              </a:defRPr>
            </a:lvl4pPr>
            <a:lvl5pPr lvl="4" rtl="0">
              <a:spcBef>
                <a:spcPts val="0"/>
              </a:spcBef>
              <a:buFont typeface="Georgia"/>
              <a:buNone/>
              <a:defRPr b="1" sz="1600">
                <a:solidFill>
                  <a:schemeClr val="lt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p:txBody>
      </p:sp>
      <p:sp>
        <p:nvSpPr>
          <p:cNvPr id="81" name="Shape 81"/>
          <p:cNvSpPr txBox="1"/>
          <p:nvPr>
            <p:ph idx="2" type="body"/>
          </p:nvPr>
        </p:nvSpPr>
        <p:spPr>
          <a:xfrm>
            <a:off x="4791330" y="1143000"/>
            <a:ext cx="4041774" cy="548639"/>
          </a:xfrm>
          <a:prstGeom prst="rect">
            <a:avLst/>
          </a:prstGeom>
          <a:noFill/>
          <a:ln>
            <a:noFill/>
          </a:ln>
        </p:spPr>
        <p:txBody>
          <a:bodyPr anchorCtr="0" anchor="ctr" bIns="91425" lIns="91425" rIns="91425" tIns="91425"/>
          <a:lstStyle>
            <a:lvl1pPr indent="0" lvl="0" marL="0" rtl="0">
              <a:spcBef>
                <a:spcPts val="0"/>
              </a:spcBef>
              <a:buFont typeface="Georgia"/>
              <a:buNone/>
              <a:defRPr b="1" sz="2200">
                <a:solidFill>
                  <a:schemeClr val="lt1"/>
                </a:solidFill>
                <a:latin typeface="Georgia"/>
                <a:ea typeface="Georgia"/>
                <a:cs typeface="Georgia"/>
                <a:sym typeface="Georgia"/>
              </a:defRPr>
            </a:lvl1pPr>
            <a:lvl2pPr lvl="1" rtl="0">
              <a:spcBef>
                <a:spcPts val="0"/>
              </a:spcBef>
              <a:buFont typeface="Georgia"/>
              <a:buNone/>
              <a:defRPr b="1" sz="2000">
                <a:solidFill>
                  <a:schemeClr val="lt1"/>
                </a:solidFill>
                <a:latin typeface="Georgia"/>
                <a:ea typeface="Georgia"/>
                <a:cs typeface="Georgia"/>
                <a:sym typeface="Georgia"/>
              </a:defRPr>
            </a:lvl2pPr>
            <a:lvl3pPr lvl="2" rtl="0">
              <a:spcBef>
                <a:spcPts val="0"/>
              </a:spcBef>
              <a:buFont typeface="Georgia"/>
              <a:buNone/>
              <a:defRPr b="1" sz="1800">
                <a:solidFill>
                  <a:schemeClr val="lt1"/>
                </a:solidFill>
                <a:latin typeface="Georgia"/>
                <a:ea typeface="Georgia"/>
                <a:cs typeface="Georgia"/>
                <a:sym typeface="Georgia"/>
              </a:defRPr>
            </a:lvl3pPr>
            <a:lvl4pPr lvl="3" rtl="0">
              <a:spcBef>
                <a:spcPts val="0"/>
              </a:spcBef>
              <a:buFont typeface="Georgia"/>
              <a:buNone/>
              <a:defRPr b="1" sz="1600">
                <a:solidFill>
                  <a:schemeClr val="lt1"/>
                </a:solidFill>
                <a:latin typeface="Georgia"/>
                <a:ea typeface="Georgia"/>
                <a:cs typeface="Georgia"/>
                <a:sym typeface="Georgia"/>
              </a:defRPr>
            </a:lvl4pPr>
            <a:lvl5pPr lvl="4" rtl="0">
              <a:spcBef>
                <a:spcPts val="0"/>
              </a:spcBef>
              <a:buFont typeface="Georgia"/>
              <a:buNone/>
              <a:defRPr b="1" sz="1600">
                <a:solidFill>
                  <a:schemeClr val="lt1"/>
                </a:solidFill>
                <a:latin typeface="Georgia"/>
                <a:ea typeface="Georgia"/>
                <a:cs typeface="Georgia"/>
                <a:sym typeface="Georgia"/>
              </a:defRPr>
            </a:lvl5pPr>
            <a:lvl6pPr lvl="5" rtl="0">
              <a:spcBef>
                <a:spcPts val="0"/>
              </a:spcBef>
              <a:defRPr sz="1800">
                <a:solidFill>
                  <a:schemeClr val="dk1"/>
                </a:solidFill>
                <a:latin typeface="Georgia"/>
                <a:ea typeface="Georgia"/>
                <a:cs typeface="Georgia"/>
                <a:sym typeface="Georgia"/>
              </a:defRPr>
            </a:lvl6pPr>
            <a:lvl7pPr lvl="6" rtl="0">
              <a:spcBef>
                <a:spcPts val="0"/>
              </a:spcBef>
              <a:defRPr sz="1600">
                <a:solidFill>
                  <a:schemeClr val="dk1"/>
                </a:solidFill>
                <a:latin typeface="Georgia"/>
                <a:ea typeface="Georgia"/>
                <a:cs typeface="Georgia"/>
                <a:sym typeface="Georgia"/>
              </a:defRPr>
            </a:lvl7pPr>
            <a:lvl8pPr lvl="7" rtl="0">
              <a:spcBef>
                <a:spcPts val="0"/>
              </a:spcBef>
              <a:defRPr sz="1600">
                <a:solidFill>
                  <a:schemeClr val="dk1"/>
                </a:solidFill>
                <a:latin typeface="Georgia"/>
                <a:ea typeface="Georgia"/>
                <a:cs typeface="Georgia"/>
                <a:sym typeface="Georgia"/>
              </a:defRPr>
            </a:lvl8pPr>
            <a:lvl9pPr lvl="8" rtl="0">
              <a:spcBef>
                <a:spcPts val="0"/>
              </a:spcBef>
              <a:defRPr sz="1400" cap="none">
                <a:solidFill>
                  <a:schemeClr val="dk1"/>
                </a:solidFill>
                <a:latin typeface="Georgia"/>
                <a:ea typeface="Georgia"/>
                <a:cs typeface="Georgia"/>
                <a:sym typeface="Georgia"/>
              </a:defRPr>
            </a:lvl9pPr>
          </a:lstStyle>
          <a:p/>
        </p:txBody>
      </p:sp>
      <p:sp>
        <p:nvSpPr>
          <p:cNvPr id="82" name="Shape 82"/>
          <p:cNvSpPr txBox="1"/>
          <p:nvPr>
            <p:ph idx="10" type="dt"/>
          </p:nvPr>
        </p:nvSpPr>
        <p:spPr>
          <a:xfrm>
            <a:off x="5791200" y="4803737"/>
            <a:ext cx="3044952" cy="274319"/>
          </a:xfrm>
          <a:prstGeom prst="rect">
            <a:avLst/>
          </a:prstGeom>
          <a:noFill/>
          <a:ln>
            <a:noFill/>
          </a:ln>
        </p:spPr>
        <p:txBody>
          <a:bodyPr anchorCtr="0" anchor="t" bIns="91425" lIns="91425" rIns="91425" tIns="91425"/>
          <a:lstStyle>
            <a:lvl1pPr indent="0" lvl="0" marL="0" marR="0" rtl="0" algn="r">
              <a:spcBef>
                <a:spcPts val="0"/>
              </a:spcBef>
              <a:defRPr b="0" i="0" sz="1400" u="none" cap="none" strike="noStrike">
                <a:solidFill>
                  <a:srgbClr val="FFFFFF"/>
                </a:solidFill>
                <a:latin typeface="Georgia"/>
                <a:ea typeface="Georgia"/>
                <a:cs typeface="Georgia"/>
                <a:sym typeface="Georgia"/>
              </a:defRPr>
            </a:lvl1pPr>
            <a:lvl2pPr indent="0" lvl="1" marL="457200" marR="0" rtl="0" algn="l">
              <a:spcBef>
                <a:spcPts val="0"/>
              </a:spcBef>
              <a:defRPr b="0" i="0" sz="1800" u="none" cap="none" strike="noStrike">
                <a:solidFill>
                  <a:schemeClr val="dk1"/>
                </a:solidFill>
                <a:latin typeface="Georgia"/>
                <a:ea typeface="Georgia"/>
                <a:cs typeface="Georgia"/>
                <a:sym typeface="Georgia"/>
              </a:defRPr>
            </a:lvl2pPr>
            <a:lvl3pPr indent="0" lvl="2" marL="914400" marR="0" rtl="0" algn="l">
              <a:spcBef>
                <a:spcPts val="0"/>
              </a:spcBef>
              <a:defRPr b="0" i="0" sz="1800" u="none" cap="none" strike="noStrike">
                <a:solidFill>
                  <a:schemeClr val="dk1"/>
                </a:solidFill>
                <a:latin typeface="Georgia"/>
                <a:ea typeface="Georgia"/>
                <a:cs typeface="Georgia"/>
                <a:sym typeface="Georgia"/>
              </a:defRPr>
            </a:lvl3pPr>
            <a:lvl4pPr indent="0" lvl="3" marL="1371600" marR="0" rtl="0" algn="l">
              <a:spcBef>
                <a:spcPts val="0"/>
              </a:spcBef>
              <a:defRPr b="0" i="0" sz="1800" u="none" cap="none" strike="noStrike">
                <a:solidFill>
                  <a:schemeClr val="dk1"/>
                </a:solidFill>
                <a:latin typeface="Georgia"/>
                <a:ea typeface="Georgia"/>
                <a:cs typeface="Georgia"/>
                <a:sym typeface="Georgia"/>
              </a:defRPr>
            </a:lvl4pPr>
            <a:lvl5pPr indent="0" lvl="4" marL="1828800" marR="0" rtl="0" algn="l">
              <a:spcBef>
                <a:spcPts val="0"/>
              </a:spcBef>
              <a:defRPr b="0" i="0" sz="1800" u="none" cap="none" strike="noStrike">
                <a:solidFill>
                  <a:schemeClr val="dk1"/>
                </a:solidFill>
                <a:latin typeface="Georgia"/>
                <a:ea typeface="Georgia"/>
                <a:cs typeface="Georgia"/>
                <a:sym typeface="Georgia"/>
              </a:defRPr>
            </a:lvl5pPr>
            <a:lvl6pPr indent="0" lvl="5" marL="2286000" marR="0" rtl="0" algn="l">
              <a:spcBef>
                <a:spcPts val="0"/>
              </a:spcBef>
              <a:defRPr b="0" i="0" sz="1800" u="none" cap="none" strike="noStrike">
                <a:solidFill>
                  <a:schemeClr val="dk1"/>
                </a:solidFill>
                <a:latin typeface="Georgia"/>
                <a:ea typeface="Georgia"/>
                <a:cs typeface="Georgia"/>
                <a:sym typeface="Georgia"/>
              </a:defRPr>
            </a:lvl6pPr>
            <a:lvl7pPr indent="0" lvl="6" marL="2743200" marR="0" rtl="0" algn="l">
              <a:spcBef>
                <a:spcPts val="0"/>
              </a:spcBef>
              <a:defRPr b="0" i="0" sz="1800" u="none" cap="none" strike="noStrike">
                <a:solidFill>
                  <a:schemeClr val="dk1"/>
                </a:solidFill>
                <a:latin typeface="Georgia"/>
                <a:ea typeface="Georgia"/>
                <a:cs typeface="Georgia"/>
                <a:sym typeface="Georgia"/>
              </a:defRPr>
            </a:lvl7pPr>
            <a:lvl8pPr indent="0" lvl="7" marL="3200400" marR="0" rtl="0" algn="l">
              <a:spcBef>
                <a:spcPts val="0"/>
              </a:spcBef>
              <a:defRPr b="0" i="0" sz="1800" u="none" cap="none" strike="noStrike">
                <a:solidFill>
                  <a:schemeClr val="dk1"/>
                </a:solidFill>
                <a:latin typeface="Georgia"/>
                <a:ea typeface="Georgia"/>
                <a:cs typeface="Georgia"/>
                <a:sym typeface="Georgia"/>
              </a:defRPr>
            </a:lvl8pPr>
            <a:lvl9pPr indent="0" lvl="8" marL="3657600" marR="0" rtl="0" algn="l">
              <a:spcBef>
                <a:spcPts val="0"/>
              </a:spcBef>
              <a:defRPr b="0" i="0" sz="1800" u="none" cap="none" strike="noStrike">
                <a:solidFill>
                  <a:schemeClr val="dk1"/>
                </a:solidFill>
                <a:latin typeface="Georgia"/>
                <a:ea typeface="Georgia"/>
                <a:cs typeface="Georgia"/>
                <a:sym typeface="Georgia"/>
              </a:defRPr>
            </a:lvl9pPr>
          </a:lstStyle>
          <a:p/>
        </p:txBody>
      </p:sp>
      <p:sp>
        <p:nvSpPr>
          <p:cNvPr id="83" name="Shape 83"/>
          <p:cNvSpPr txBox="1"/>
          <p:nvPr>
            <p:ph idx="11" type="ftr"/>
          </p:nvPr>
        </p:nvSpPr>
        <p:spPr>
          <a:xfrm>
            <a:off x="304800" y="4807458"/>
            <a:ext cx="3581399" cy="274319"/>
          </a:xfrm>
          <a:prstGeom prst="rect">
            <a:avLst/>
          </a:prstGeom>
          <a:noFill/>
          <a:ln>
            <a:noFill/>
          </a:ln>
        </p:spPr>
        <p:txBody>
          <a:bodyPr anchorCtr="0" anchor="t" bIns="91425" lIns="91425" rIns="91425" tIns="91425"/>
          <a:lstStyle>
            <a:lvl1pPr indent="0" lvl="0" marL="0" marR="0" rtl="0" algn="l">
              <a:spcBef>
                <a:spcPts val="0"/>
              </a:spcBef>
              <a:defRPr b="0" i="0" sz="1200" u="none" cap="none" strike="noStrike">
                <a:solidFill>
                  <a:srgbClr val="FFFFFF"/>
                </a:solidFill>
                <a:latin typeface="Georgia"/>
                <a:ea typeface="Georgia"/>
                <a:cs typeface="Georgia"/>
                <a:sym typeface="Georgia"/>
              </a:defRPr>
            </a:lvl1pPr>
            <a:lvl2pPr indent="0" lvl="1" marL="457200" marR="0" rtl="0" algn="l">
              <a:spcBef>
                <a:spcPts val="0"/>
              </a:spcBef>
              <a:defRPr b="0" i="0" sz="1800" u="none" cap="none" strike="noStrike">
                <a:solidFill>
                  <a:schemeClr val="dk1"/>
                </a:solidFill>
                <a:latin typeface="Georgia"/>
                <a:ea typeface="Georgia"/>
                <a:cs typeface="Georgia"/>
                <a:sym typeface="Georgia"/>
              </a:defRPr>
            </a:lvl2pPr>
            <a:lvl3pPr indent="0" lvl="2" marL="914400" marR="0" rtl="0" algn="l">
              <a:spcBef>
                <a:spcPts val="0"/>
              </a:spcBef>
              <a:defRPr b="0" i="0" sz="1800" u="none" cap="none" strike="noStrike">
                <a:solidFill>
                  <a:schemeClr val="dk1"/>
                </a:solidFill>
                <a:latin typeface="Georgia"/>
                <a:ea typeface="Georgia"/>
                <a:cs typeface="Georgia"/>
                <a:sym typeface="Georgia"/>
              </a:defRPr>
            </a:lvl3pPr>
            <a:lvl4pPr indent="0" lvl="3" marL="1371600" marR="0" rtl="0" algn="l">
              <a:spcBef>
                <a:spcPts val="0"/>
              </a:spcBef>
              <a:defRPr b="0" i="0" sz="1800" u="none" cap="none" strike="noStrike">
                <a:solidFill>
                  <a:schemeClr val="dk1"/>
                </a:solidFill>
                <a:latin typeface="Georgia"/>
                <a:ea typeface="Georgia"/>
                <a:cs typeface="Georgia"/>
                <a:sym typeface="Georgia"/>
              </a:defRPr>
            </a:lvl4pPr>
            <a:lvl5pPr indent="0" lvl="4" marL="1828800" marR="0" rtl="0" algn="l">
              <a:spcBef>
                <a:spcPts val="0"/>
              </a:spcBef>
              <a:defRPr b="0" i="0" sz="1800" u="none" cap="none" strike="noStrike">
                <a:solidFill>
                  <a:schemeClr val="dk1"/>
                </a:solidFill>
                <a:latin typeface="Georgia"/>
                <a:ea typeface="Georgia"/>
                <a:cs typeface="Georgia"/>
                <a:sym typeface="Georgia"/>
              </a:defRPr>
            </a:lvl5pPr>
            <a:lvl6pPr indent="0" lvl="5" marL="2286000" marR="0" rtl="0" algn="l">
              <a:spcBef>
                <a:spcPts val="0"/>
              </a:spcBef>
              <a:defRPr b="0" i="0" sz="1800" u="none" cap="none" strike="noStrike">
                <a:solidFill>
                  <a:schemeClr val="dk1"/>
                </a:solidFill>
                <a:latin typeface="Georgia"/>
                <a:ea typeface="Georgia"/>
                <a:cs typeface="Georgia"/>
                <a:sym typeface="Georgia"/>
              </a:defRPr>
            </a:lvl6pPr>
            <a:lvl7pPr indent="0" lvl="6" marL="2743200" marR="0" rtl="0" algn="l">
              <a:spcBef>
                <a:spcPts val="0"/>
              </a:spcBef>
              <a:defRPr b="0" i="0" sz="1800" u="none" cap="none" strike="noStrike">
                <a:solidFill>
                  <a:schemeClr val="dk1"/>
                </a:solidFill>
                <a:latin typeface="Georgia"/>
                <a:ea typeface="Georgia"/>
                <a:cs typeface="Georgia"/>
                <a:sym typeface="Georgia"/>
              </a:defRPr>
            </a:lvl7pPr>
            <a:lvl8pPr indent="0" lvl="7" marL="3200400" marR="0" rtl="0" algn="l">
              <a:spcBef>
                <a:spcPts val="0"/>
              </a:spcBef>
              <a:defRPr b="0" i="0" sz="1800" u="none" cap="none" strike="noStrike">
                <a:solidFill>
                  <a:schemeClr val="dk1"/>
                </a:solidFill>
                <a:latin typeface="Georgia"/>
                <a:ea typeface="Georgia"/>
                <a:cs typeface="Georgia"/>
                <a:sym typeface="Georgia"/>
              </a:defRPr>
            </a:lvl8pPr>
            <a:lvl9pPr indent="0" lvl="8" marL="3657600" marR="0" rtl="0" algn="l">
              <a:spcBef>
                <a:spcPts val="0"/>
              </a:spcBef>
              <a:defRPr b="0" i="0" sz="1800" u="none" cap="none" strike="noStrike">
                <a:solidFill>
                  <a:schemeClr val="dk1"/>
                </a:solidFill>
                <a:latin typeface="Georgia"/>
                <a:ea typeface="Georgia"/>
                <a:cs typeface="Georgia"/>
                <a:sym typeface="Georgia"/>
              </a:defRPr>
            </a:lvl9pPr>
          </a:lstStyle>
          <a:p/>
        </p:txBody>
      </p:sp>
      <p:cxnSp>
        <p:nvCxnSpPr>
          <p:cNvPr id="84" name="Shape 84"/>
          <p:cNvCxnSpPr/>
          <p:nvPr/>
        </p:nvCxnSpPr>
        <p:spPr>
          <a:xfrm>
            <a:off x="152400" y="960119"/>
            <a:ext cx="8833103" cy="0"/>
          </a:xfrm>
          <a:prstGeom prst="straightConnector1">
            <a:avLst/>
          </a:prstGeom>
          <a:noFill/>
          <a:ln cap="flat" cmpd="sng" w="11425">
            <a:solidFill>
              <a:srgbClr val="7A9798"/>
            </a:solidFill>
            <a:prstDash val="dash"/>
            <a:round/>
            <a:headEnd len="med" w="med" type="none"/>
            <a:tailEnd len="med" w="med" type="none"/>
          </a:ln>
        </p:spPr>
      </p:cxnSp>
      <p:sp>
        <p:nvSpPr>
          <p:cNvPr id="85" name="Shape 85"/>
          <p:cNvSpPr/>
          <p:nvPr/>
        </p:nvSpPr>
        <p:spPr>
          <a:xfrm>
            <a:off x="152400" y="116585"/>
            <a:ext cx="8833103" cy="4910327"/>
          </a:xfrm>
          <a:prstGeom prst="rect">
            <a:avLst/>
          </a:prstGeom>
          <a:noFill/>
          <a:ln cap="flat" cmpd="sng" w="9525">
            <a:solidFill>
              <a:srgbClr val="7A9798"/>
            </a:solidFill>
            <a:prstDash val="solid"/>
            <a:miter lim="8000"/>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i="0" sz="1800" u="none" cap="none" strike="noStrike">
              <a:solidFill>
                <a:schemeClr val="dk1"/>
              </a:solidFill>
              <a:latin typeface="Georgia"/>
              <a:ea typeface="Georgia"/>
              <a:cs typeface="Georgia"/>
              <a:sym typeface="Georgia"/>
            </a:endParaRPr>
          </a:p>
        </p:txBody>
      </p:sp>
      <p:sp>
        <p:nvSpPr>
          <p:cNvPr id="86" name="Shape 86"/>
          <p:cNvSpPr txBox="1"/>
          <p:nvPr>
            <p:ph idx="3" type="body"/>
          </p:nvPr>
        </p:nvSpPr>
        <p:spPr>
          <a:xfrm>
            <a:off x="301752" y="1853537"/>
            <a:ext cx="4041648" cy="2863802"/>
          </a:xfrm>
          <a:prstGeom prst="rect">
            <a:avLst/>
          </a:prstGeom>
          <a:noFill/>
          <a:ln>
            <a:noFill/>
          </a:ln>
        </p:spPr>
        <p:txBody>
          <a:bodyPr anchorCtr="0" anchor="t" bIns="91425" lIns="91425" rIns="91425" tIns="91425"/>
          <a:lstStyle>
            <a:lvl1pPr indent="-128587" lvl="0" marL="274320" rtl="0" algn="l">
              <a:spcBef>
                <a:spcPts val="540"/>
              </a:spcBef>
              <a:buClr>
                <a:schemeClr val="accent1"/>
              </a:buClr>
              <a:buFont typeface="Noto Symbol"/>
              <a:buChar char="●"/>
              <a:defRPr sz="2700">
                <a:solidFill>
                  <a:schemeClr val="dk1"/>
                </a:solidFill>
                <a:latin typeface="Georgia"/>
                <a:ea typeface="Georgia"/>
                <a:cs typeface="Georgia"/>
                <a:sym typeface="Georgia"/>
              </a:defRPr>
            </a:lvl1pPr>
            <a:lvl2pPr indent="-184150" lvl="1" marL="548640" rtl="0" algn="l">
              <a:spcBef>
                <a:spcPts val="440"/>
              </a:spcBef>
              <a:buClr>
                <a:schemeClr val="accent2"/>
              </a:buClr>
              <a:buFont typeface="Noto Symbol"/>
              <a:buChar char="○"/>
              <a:defRPr sz="2200">
                <a:solidFill>
                  <a:schemeClr val="dk2"/>
                </a:solidFill>
                <a:latin typeface="Georgia"/>
                <a:ea typeface="Georgia"/>
                <a:cs typeface="Georgia"/>
                <a:sym typeface="Georgia"/>
              </a:defRPr>
            </a:lvl2pPr>
            <a:lvl3pPr indent="-143510" lvl="2" marL="822960" rtl="0" algn="l">
              <a:spcBef>
                <a:spcPts val="400"/>
              </a:spcBef>
              <a:buClr>
                <a:schemeClr val="accent3"/>
              </a:buClr>
              <a:buFont typeface="Noto Symbol"/>
              <a:buChar char="•"/>
              <a:defRPr sz="2000">
                <a:solidFill>
                  <a:schemeClr val="dk1"/>
                </a:solidFill>
                <a:latin typeface="Georgia"/>
                <a:ea typeface="Georgia"/>
                <a:cs typeface="Georgia"/>
                <a:sym typeface="Georgia"/>
              </a:defRPr>
            </a:lvl3pPr>
            <a:lvl4pPr indent="-144780" lvl="3" marL="1097280" rtl="0" algn="l">
              <a:spcBef>
                <a:spcPts val="400"/>
              </a:spcBef>
              <a:buClr>
                <a:schemeClr val="accent4"/>
              </a:buClr>
              <a:buFont typeface="Noto Symbol"/>
              <a:buChar char="•"/>
              <a:defRPr sz="2000">
                <a:solidFill>
                  <a:schemeClr val="dk2"/>
                </a:solidFill>
                <a:latin typeface="Georgia"/>
                <a:ea typeface="Georgia"/>
                <a:cs typeface="Georgia"/>
                <a:sym typeface="Georgia"/>
              </a:defRPr>
            </a:lvl4pPr>
            <a:lvl5pPr indent="-114300" lvl="4" marL="1371600" rtl="0" algn="l">
              <a:spcBef>
                <a:spcPts val="360"/>
              </a:spcBef>
              <a:buClr>
                <a:schemeClr val="accent5"/>
              </a:buClr>
              <a:buFont typeface="Georgia"/>
              <a:buChar char="•"/>
              <a:defRPr sz="1800">
                <a:solidFill>
                  <a:schemeClr val="dk1"/>
                </a:solidFill>
                <a:latin typeface="Georgia"/>
                <a:ea typeface="Georgia"/>
                <a:cs typeface="Georgia"/>
                <a:sym typeface="Georgia"/>
              </a:defRPr>
            </a:lvl5pPr>
            <a:lvl6pPr indent="-93980" lvl="5" marL="1645920" rtl="0" algn="l">
              <a:spcBef>
                <a:spcPts val="360"/>
              </a:spcBef>
              <a:buClr>
                <a:schemeClr val="accent6"/>
              </a:buClr>
              <a:buFont typeface="Noto Symbol"/>
              <a:buChar char="●"/>
              <a:defRPr sz="1800">
                <a:solidFill>
                  <a:schemeClr val="dk1"/>
                </a:solidFill>
                <a:latin typeface="Georgia"/>
                <a:ea typeface="Georgia"/>
                <a:cs typeface="Georgia"/>
                <a:sym typeface="Georgia"/>
              </a:defRPr>
            </a:lvl6pPr>
            <a:lvl7pPr indent="-101600" lvl="6" marL="1920240" rtl="0" algn="l">
              <a:spcBef>
                <a:spcPts val="320"/>
              </a:spcBef>
              <a:buClr>
                <a:srgbClr val="B75640"/>
              </a:buClr>
              <a:buFont typeface="Georgia"/>
              <a:buChar char="•"/>
              <a:defRPr sz="1600">
                <a:solidFill>
                  <a:schemeClr val="dk1"/>
                </a:solidFill>
                <a:latin typeface="Georgia"/>
                <a:ea typeface="Georgia"/>
                <a:cs typeface="Georgia"/>
                <a:sym typeface="Georgia"/>
              </a:defRPr>
            </a:lvl7pPr>
            <a:lvl8pPr indent="-83820" lvl="7" marL="2103120" rtl="0" algn="l">
              <a:spcBef>
                <a:spcPts val="320"/>
              </a:spcBef>
              <a:buClr>
                <a:srgbClr val="7A6B62"/>
              </a:buClr>
              <a:buFont typeface="Georgia"/>
              <a:buChar char="•"/>
              <a:defRPr sz="1600">
                <a:solidFill>
                  <a:schemeClr val="dk1"/>
                </a:solidFill>
                <a:latin typeface="Georgia"/>
                <a:ea typeface="Georgia"/>
                <a:cs typeface="Georgia"/>
                <a:sym typeface="Georgia"/>
              </a:defRPr>
            </a:lvl8pPr>
            <a:lvl9pPr indent="-113029" lvl="8" marL="2377440" rtl="0" algn="l">
              <a:spcBef>
                <a:spcPts val="280"/>
              </a:spcBef>
              <a:buClr>
                <a:srgbClr val="B29D00"/>
              </a:buClr>
              <a:buFont typeface="Georgia"/>
              <a:buChar char="•"/>
              <a:defRPr sz="1400" cap="none">
                <a:solidFill>
                  <a:schemeClr val="dk1"/>
                </a:solidFill>
                <a:latin typeface="Georgia"/>
                <a:ea typeface="Georgia"/>
                <a:cs typeface="Georgia"/>
                <a:sym typeface="Georgia"/>
              </a:defRPr>
            </a:lvl9pPr>
          </a:lstStyle>
          <a:p/>
        </p:txBody>
      </p:sp>
      <p:sp>
        <p:nvSpPr>
          <p:cNvPr id="87" name="Shape 87"/>
          <p:cNvSpPr txBox="1"/>
          <p:nvPr>
            <p:ph idx="4" type="body"/>
          </p:nvPr>
        </p:nvSpPr>
        <p:spPr>
          <a:xfrm>
            <a:off x="4800600" y="1853537"/>
            <a:ext cx="4038599" cy="2866643"/>
          </a:xfrm>
          <a:prstGeom prst="rect">
            <a:avLst/>
          </a:prstGeom>
          <a:noFill/>
          <a:ln>
            <a:noFill/>
          </a:ln>
        </p:spPr>
        <p:txBody>
          <a:bodyPr anchorCtr="0" anchor="t" bIns="91425" lIns="91425" rIns="91425" tIns="91425"/>
          <a:lstStyle>
            <a:lvl1pPr indent="-128587" lvl="0" marL="274320" rtl="0" algn="l">
              <a:spcBef>
                <a:spcPts val="540"/>
              </a:spcBef>
              <a:buClr>
                <a:schemeClr val="accent1"/>
              </a:buClr>
              <a:buFont typeface="Noto Symbol"/>
              <a:buChar char="●"/>
              <a:defRPr sz="2700">
                <a:solidFill>
                  <a:schemeClr val="dk1"/>
                </a:solidFill>
                <a:latin typeface="Georgia"/>
                <a:ea typeface="Georgia"/>
                <a:cs typeface="Georgia"/>
                <a:sym typeface="Georgia"/>
              </a:defRPr>
            </a:lvl1pPr>
            <a:lvl2pPr indent="-184150" lvl="1" marL="548640" rtl="0" algn="l">
              <a:spcBef>
                <a:spcPts val="440"/>
              </a:spcBef>
              <a:buClr>
                <a:schemeClr val="accent2"/>
              </a:buClr>
              <a:buFont typeface="Noto Symbol"/>
              <a:buChar char="○"/>
              <a:defRPr sz="2200">
                <a:solidFill>
                  <a:schemeClr val="dk2"/>
                </a:solidFill>
                <a:latin typeface="Georgia"/>
                <a:ea typeface="Georgia"/>
                <a:cs typeface="Georgia"/>
                <a:sym typeface="Georgia"/>
              </a:defRPr>
            </a:lvl2pPr>
            <a:lvl3pPr indent="-143510" lvl="2" marL="822960" rtl="0" algn="l">
              <a:spcBef>
                <a:spcPts val="400"/>
              </a:spcBef>
              <a:buClr>
                <a:schemeClr val="accent3"/>
              </a:buClr>
              <a:buFont typeface="Noto Symbol"/>
              <a:buChar char="•"/>
              <a:defRPr sz="2000">
                <a:solidFill>
                  <a:schemeClr val="dk1"/>
                </a:solidFill>
                <a:latin typeface="Georgia"/>
                <a:ea typeface="Georgia"/>
                <a:cs typeface="Georgia"/>
                <a:sym typeface="Georgia"/>
              </a:defRPr>
            </a:lvl3pPr>
            <a:lvl4pPr indent="-144780" lvl="3" marL="1097280" rtl="0" algn="l">
              <a:spcBef>
                <a:spcPts val="400"/>
              </a:spcBef>
              <a:buClr>
                <a:schemeClr val="accent4"/>
              </a:buClr>
              <a:buFont typeface="Noto Symbol"/>
              <a:buChar char="•"/>
              <a:defRPr sz="2000">
                <a:solidFill>
                  <a:schemeClr val="dk2"/>
                </a:solidFill>
                <a:latin typeface="Georgia"/>
                <a:ea typeface="Georgia"/>
                <a:cs typeface="Georgia"/>
                <a:sym typeface="Georgia"/>
              </a:defRPr>
            </a:lvl4pPr>
            <a:lvl5pPr indent="-114300" lvl="4" marL="1371600" rtl="0" algn="l">
              <a:spcBef>
                <a:spcPts val="360"/>
              </a:spcBef>
              <a:buClr>
                <a:schemeClr val="accent5"/>
              </a:buClr>
              <a:buFont typeface="Georgia"/>
              <a:buChar char="•"/>
              <a:defRPr sz="1800">
                <a:solidFill>
                  <a:schemeClr val="dk1"/>
                </a:solidFill>
                <a:latin typeface="Georgia"/>
                <a:ea typeface="Georgia"/>
                <a:cs typeface="Georgia"/>
                <a:sym typeface="Georgia"/>
              </a:defRPr>
            </a:lvl5pPr>
            <a:lvl6pPr indent="-93980" lvl="5" marL="1645920" rtl="0" algn="l">
              <a:spcBef>
                <a:spcPts val="360"/>
              </a:spcBef>
              <a:buClr>
                <a:schemeClr val="accent6"/>
              </a:buClr>
              <a:buFont typeface="Noto Symbol"/>
              <a:buChar char="●"/>
              <a:defRPr sz="1800">
                <a:solidFill>
                  <a:schemeClr val="dk1"/>
                </a:solidFill>
                <a:latin typeface="Georgia"/>
                <a:ea typeface="Georgia"/>
                <a:cs typeface="Georgia"/>
                <a:sym typeface="Georgia"/>
              </a:defRPr>
            </a:lvl6pPr>
            <a:lvl7pPr indent="-101600" lvl="6" marL="1920240" rtl="0" algn="l">
              <a:spcBef>
                <a:spcPts val="320"/>
              </a:spcBef>
              <a:buClr>
                <a:srgbClr val="B75640"/>
              </a:buClr>
              <a:buFont typeface="Georgia"/>
              <a:buChar char="•"/>
              <a:defRPr sz="1600">
                <a:solidFill>
                  <a:schemeClr val="dk1"/>
                </a:solidFill>
                <a:latin typeface="Georgia"/>
                <a:ea typeface="Georgia"/>
                <a:cs typeface="Georgia"/>
                <a:sym typeface="Georgia"/>
              </a:defRPr>
            </a:lvl7pPr>
            <a:lvl8pPr indent="-83820" lvl="7" marL="2103120" rtl="0" algn="l">
              <a:spcBef>
                <a:spcPts val="320"/>
              </a:spcBef>
              <a:buClr>
                <a:srgbClr val="7A6B62"/>
              </a:buClr>
              <a:buFont typeface="Georgia"/>
              <a:buChar char="•"/>
              <a:defRPr sz="1600">
                <a:solidFill>
                  <a:schemeClr val="dk1"/>
                </a:solidFill>
                <a:latin typeface="Georgia"/>
                <a:ea typeface="Georgia"/>
                <a:cs typeface="Georgia"/>
                <a:sym typeface="Georgia"/>
              </a:defRPr>
            </a:lvl8pPr>
            <a:lvl9pPr indent="-113029" lvl="8" marL="2377440" rtl="0" algn="l">
              <a:spcBef>
                <a:spcPts val="280"/>
              </a:spcBef>
              <a:buClr>
                <a:srgbClr val="B29D00"/>
              </a:buClr>
              <a:buFont typeface="Georgia"/>
              <a:buChar char="•"/>
              <a:defRPr sz="1400" cap="none">
                <a:solidFill>
                  <a:schemeClr val="dk1"/>
                </a:solidFill>
                <a:latin typeface="Georgia"/>
                <a:ea typeface="Georgia"/>
                <a:cs typeface="Georgia"/>
                <a:sym typeface="Georgia"/>
              </a:defRPr>
            </a:lvl9pPr>
          </a:lstStyle>
          <a:p/>
        </p:txBody>
      </p:sp>
      <p:sp>
        <p:nvSpPr>
          <p:cNvPr id="88" name="Shape 88"/>
          <p:cNvSpPr/>
          <p:nvPr/>
        </p:nvSpPr>
        <p:spPr>
          <a:xfrm>
            <a:off x="4267200" y="717027"/>
            <a:ext cx="609599" cy="457200"/>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89" name="Shape 89"/>
          <p:cNvSpPr/>
          <p:nvPr/>
        </p:nvSpPr>
        <p:spPr>
          <a:xfrm>
            <a:off x="4361687" y="787893"/>
            <a:ext cx="420624" cy="315468"/>
          </a:xfrm>
          <a:prstGeom prst="ellipse">
            <a:avLst/>
          </a:prstGeom>
          <a:solidFill>
            <a:srgbClr val="FFFFFF"/>
          </a:solidFill>
          <a:ln cap="rnd" cmpd="dbl" w="50800">
            <a:solidFill>
              <a:srgbClr val="7A9798"/>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Georgia"/>
              <a:ea typeface="Georgia"/>
              <a:cs typeface="Georgia"/>
              <a:sym typeface="Georgia"/>
            </a:endParaRPr>
          </a:p>
        </p:txBody>
      </p:sp>
      <p:sp>
        <p:nvSpPr>
          <p:cNvPr id="90" name="Shape 90"/>
          <p:cNvSpPr txBox="1"/>
          <p:nvPr>
            <p:ph idx="12" type="sldNum"/>
          </p:nvPr>
        </p:nvSpPr>
        <p:spPr>
          <a:xfrm>
            <a:off x="4343400" y="781812"/>
            <a:ext cx="457200" cy="330993"/>
          </a:xfrm>
          <a:prstGeom prst="rect">
            <a:avLst/>
          </a:prstGeom>
          <a:noFill/>
          <a:ln>
            <a:noFill/>
          </a:ln>
        </p:spPr>
        <p:txBody>
          <a:bodyPr anchorCtr="0" anchor="ctr" bIns="45700" lIns="45700" rIns="45700" tIns="45700">
            <a:noAutofit/>
          </a:bodyPr>
          <a:lstStyle/>
          <a:p>
            <a:pPr indent="0" lvl="0" marL="0" marR="0" rtl="0" algn="ctr">
              <a:spcBef>
                <a:spcPts val="0"/>
              </a:spcBef>
              <a:buSzPct val="25000"/>
              <a:buNone/>
            </a:pPr>
            <a:fld id="{00000000-1234-1234-1234-123412341234}" type="slidenum">
              <a:rPr b="0" i="0" lang="en" sz="1600" u="none" cap="none" strike="noStrike">
                <a:solidFill>
                  <a:srgbClr val="7A9798"/>
                </a:solidFill>
                <a:latin typeface="Georgia"/>
                <a:ea typeface="Georgia"/>
                <a:cs typeface="Georgia"/>
                <a:sym typeface="Georgia"/>
              </a:rPr>
              <a:t>‹#›</a:t>
            </a:fld>
          </a:p>
        </p:txBody>
      </p:sp>
      <p:sp>
        <p:nvSpPr>
          <p:cNvPr id="91" name="Shape 91"/>
          <p:cNvSpPr txBox="1"/>
          <p:nvPr>
            <p:ph type="title"/>
          </p:nvPr>
        </p:nvSpPr>
        <p:spPr>
          <a:xfrm>
            <a:off x="301752" y="171450"/>
            <a:ext cx="8534399" cy="569213"/>
          </a:xfrm>
          <a:prstGeom prst="rect">
            <a:avLst/>
          </a:prstGeom>
          <a:noFill/>
          <a:ln>
            <a:noFill/>
          </a:ln>
        </p:spPr>
        <p:txBody>
          <a:bodyPr anchorCtr="0" anchor="b" bIns="91425" lIns="91425" rIns="91425" tIns="91425"/>
          <a:lstStyle>
            <a:lvl1pPr lvl="0" rtl="0" algn="ctr">
              <a:spcBef>
                <a:spcPts val="0"/>
              </a:spcBef>
              <a:buClr>
                <a:srgbClr val="7A9798"/>
              </a:buClr>
              <a:buFont typeface="Georgia"/>
              <a:buNone/>
              <a:defRPr sz="3300">
                <a:solidFill>
                  <a:srgbClr val="7A9798"/>
                </a:solidFill>
                <a:latin typeface="Georgia"/>
                <a:ea typeface="Georgia"/>
                <a:cs typeface="Georgia"/>
                <a:sym typeface="Georgia"/>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itle and Content">
    <p:spTree>
      <p:nvGrpSpPr>
        <p:cNvPr id="92" name="Shape 92"/>
        <p:cNvGrpSpPr/>
        <p:nvPr/>
      </p:nvGrpSpPr>
      <p:grpSpPr>
        <a:xfrm>
          <a:off x="0" y="0"/>
          <a:ext cx="0" cy="0"/>
          <a:chOff x="0" y="0"/>
          <a:chExt cx="0" cy="0"/>
        </a:xfrm>
      </p:grpSpPr>
      <p:sp>
        <p:nvSpPr>
          <p:cNvPr id="93" name="Shape 93"/>
          <p:cNvSpPr txBox="1"/>
          <p:nvPr>
            <p:ph idx="1" type="body"/>
          </p:nvPr>
        </p:nvSpPr>
        <p:spPr>
          <a:xfrm>
            <a:off x="457200" y="1110852"/>
            <a:ext cx="8229600" cy="3394471"/>
          </a:xfrm>
          <a:prstGeom prst="rect">
            <a:avLst/>
          </a:prstGeom>
          <a:noFill/>
          <a:ln>
            <a:noFill/>
          </a:ln>
        </p:spPr>
        <p:txBody>
          <a:bodyPr anchorCtr="0" anchor="t" bIns="91425" lIns="91425" rIns="91425" tIns="91425"/>
          <a:lstStyle>
            <a:lvl1pPr indent="-146939" lvl="0" marL="365125" rtl="0" algn="l">
              <a:spcBef>
                <a:spcPts val="400"/>
              </a:spcBef>
              <a:spcAft>
                <a:spcPts val="0"/>
              </a:spcAft>
              <a:buClr>
                <a:schemeClr val="accent1"/>
              </a:buClr>
              <a:buFont typeface="Noto Sans Symbols"/>
              <a:buChar char="●"/>
              <a:defRPr sz="2700">
                <a:solidFill>
                  <a:schemeClr val="dk1"/>
                </a:solidFill>
                <a:latin typeface="Rambla"/>
                <a:ea typeface="Rambla"/>
                <a:cs typeface="Rambla"/>
                <a:sym typeface="Rambla"/>
              </a:defRPr>
            </a:lvl1pPr>
            <a:lvl2pPr indent="-93662" lvl="1" marL="620713" rtl="0" algn="l">
              <a:spcBef>
                <a:spcPts val="325"/>
              </a:spcBef>
              <a:spcAft>
                <a:spcPts val="0"/>
              </a:spcAft>
              <a:buClr>
                <a:schemeClr val="accent1"/>
              </a:buClr>
              <a:buFont typeface="Verdana"/>
              <a:buChar char="◦"/>
              <a:defRPr sz="2300">
                <a:solidFill>
                  <a:schemeClr val="dk1"/>
                </a:solidFill>
                <a:latin typeface="Rambla"/>
                <a:ea typeface="Rambla"/>
                <a:cs typeface="Rambla"/>
                <a:sym typeface="Rambla"/>
              </a:defRPr>
            </a:lvl2pPr>
            <a:lvl3pPr indent="-103187" lvl="2" marL="858838" rtl="0" algn="l">
              <a:spcBef>
                <a:spcPts val="350"/>
              </a:spcBef>
              <a:spcAft>
                <a:spcPts val="0"/>
              </a:spcAft>
              <a:buClr>
                <a:schemeClr val="accent2"/>
              </a:buClr>
              <a:buFont typeface="Noto Sans Symbols"/>
              <a:buChar char="⚫"/>
              <a:defRPr sz="2100">
                <a:solidFill>
                  <a:schemeClr val="dk1"/>
                </a:solidFill>
                <a:latin typeface="Rambla"/>
                <a:ea typeface="Rambla"/>
                <a:cs typeface="Rambla"/>
                <a:sym typeface="Rambla"/>
              </a:defRPr>
            </a:lvl3pPr>
            <a:lvl4pPr indent="-107950" lvl="3" marL="1143000" rtl="0" algn="l">
              <a:spcBef>
                <a:spcPts val="350"/>
              </a:spcBef>
              <a:spcAft>
                <a:spcPts val="0"/>
              </a:spcAft>
              <a:buClr>
                <a:schemeClr val="accent2"/>
              </a:buClr>
              <a:buFont typeface="Noto Sans Symbols"/>
              <a:buChar char="⚫"/>
              <a:defRPr sz="1900">
                <a:solidFill>
                  <a:schemeClr val="dk1"/>
                </a:solidFill>
                <a:latin typeface="Rambla"/>
                <a:ea typeface="Rambla"/>
                <a:cs typeface="Rambla"/>
                <a:sym typeface="Rambla"/>
              </a:defRPr>
            </a:lvl4pPr>
            <a:lvl5pPr indent="-114300" lvl="4" marL="1371600" rtl="0" algn="l">
              <a:spcBef>
                <a:spcPts val="350"/>
              </a:spcBef>
              <a:spcAft>
                <a:spcPts val="0"/>
              </a:spcAft>
              <a:buClr>
                <a:schemeClr val="accent2"/>
              </a:buClr>
              <a:buFont typeface="Noto Sans Symbols"/>
              <a:buChar char="⚫"/>
              <a:defRPr>
                <a:solidFill>
                  <a:schemeClr val="dk1"/>
                </a:solidFill>
                <a:latin typeface="Rambla"/>
                <a:ea typeface="Rambla"/>
                <a:cs typeface="Rambla"/>
                <a:sym typeface="Rambla"/>
              </a:defRPr>
            </a:lvl5pPr>
            <a:lvl6pPr indent="-114300" lvl="5" marL="1600200" rtl="0" algn="l">
              <a:spcBef>
                <a:spcPts val="350"/>
              </a:spcBef>
              <a:buClr>
                <a:schemeClr val="accent3"/>
              </a:buClr>
              <a:buFont typeface="Noto Sans Symbols"/>
              <a:buChar char="◾"/>
              <a:defRPr sz="1800">
                <a:solidFill>
                  <a:schemeClr val="dk1"/>
                </a:solidFill>
                <a:latin typeface="Rambla"/>
                <a:ea typeface="Rambla"/>
                <a:cs typeface="Rambla"/>
                <a:sym typeface="Rambla"/>
              </a:defRPr>
            </a:lvl6pPr>
            <a:lvl7pPr indent="-127000" lvl="6" marL="1828800" rtl="0" algn="l">
              <a:spcBef>
                <a:spcPts val="350"/>
              </a:spcBef>
              <a:buClr>
                <a:schemeClr val="accent3"/>
              </a:buClr>
              <a:buFont typeface="Noto Sans Symbols"/>
              <a:buChar char="◾"/>
              <a:defRPr sz="1600">
                <a:solidFill>
                  <a:schemeClr val="dk1"/>
                </a:solidFill>
                <a:latin typeface="Rambla"/>
                <a:ea typeface="Rambla"/>
                <a:cs typeface="Rambla"/>
                <a:sym typeface="Rambla"/>
              </a:defRPr>
            </a:lvl7pPr>
            <a:lvl8pPr indent="-127000" lvl="7" marL="2057400" rtl="0" algn="l">
              <a:spcBef>
                <a:spcPts val="350"/>
              </a:spcBef>
              <a:buClr>
                <a:schemeClr val="accent3"/>
              </a:buClr>
              <a:buFont typeface="Noto Sans Symbols"/>
              <a:buChar char="◾"/>
              <a:defRPr sz="1600">
                <a:solidFill>
                  <a:schemeClr val="dk1"/>
                </a:solidFill>
                <a:latin typeface="Rambla"/>
                <a:ea typeface="Rambla"/>
                <a:cs typeface="Rambla"/>
                <a:sym typeface="Rambla"/>
              </a:defRPr>
            </a:lvl8pPr>
            <a:lvl9pPr indent="-127000" lvl="8" marL="2286000" rtl="0" algn="l">
              <a:spcBef>
                <a:spcPts val="350"/>
              </a:spcBef>
              <a:buClr>
                <a:schemeClr val="accent3"/>
              </a:buClr>
              <a:buFont typeface="Noto Sans Symbols"/>
              <a:buChar char="◾"/>
              <a:defRPr sz="1600">
                <a:solidFill>
                  <a:schemeClr val="dk1"/>
                </a:solidFill>
                <a:latin typeface="Rambla"/>
                <a:ea typeface="Rambla"/>
                <a:cs typeface="Rambla"/>
                <a:sym typeface="Rambla"/>
              </a:defRPr>
            </a:lvl9pPr>
          </a:lstStyle>
          <a:p/>
        </p:txBody>
      </p:sp>
      <p:sp>
        <p:nvSpPr>
          <p:cNvPr id="94" name="Shape 94"/>
          <p:cNvSpPr txBox="1"/>
          <p:nvPr>
            <p:ph type="title"/>
          </p:nvPr>
        </p:nvSpPr>
        <p:spPr>
          <a:xfrm>
            <a:off x="457200" y="205977"/>
            <a:ext cx="8229600" cy="857250"/>
          </a:xfrm>
          <a:prstGeom prst="rect">
            <a:avLst/>
          </a:prstGeom>
          <a:noFill/>
          <a:ln>
            <a:noFill/>
          </a:ln>
        </p:spPr>
        <p:txBody>
          <a:bodyPr anchorCtr="0" anchor="ctr" bIns="91425" lIns="91425" rIns="91425" tIns="91425"/>
          <a:lstStyle>
            <a:lvl1pPr lvl="0" rtl="0" algn="l">
              <a:spcBef>
                <a:spcPts val="0"/>
              </a:spcBef>
              <a:spcAft>
                <a:spcPts val="0"/>
              </a:spcAft>
              <a:defRPr b="1" sz="4100">
                <a:solidFill>
                  <a:schemeClr val="dk2"/>
                </a:solidFill>
                <a:latin typeface="Rambla"/>
                <a:ea typeface="Rambla"/>
                <a:cs typeface="Rambla"/>
                <a:sym typeface="Rambla"/>
              </a:defRPr>
            </a:lvl1pPr>
            <a:lvl2pPr lvl="1" rtl="0" algn="l">
              <a:spcBef>
                <a:spcPts val="0"/>
              </a:spcBef>
              <a:spcAft>
                <a:spcPts val="0"/>
              </a:spcAft>
              <a:defRPr b="1" sz="4100">
                <a:solidFill>
                  <a:schemeClr val="dk2"/>
                </a:solidFill>
                <a:latin typeface="Rambla"/>
                <a:ea typeface="Rambla"/>
                <a:cs typeface="Rambla"/>
                <a:sym typeface="Rambla"/>
              </a:defRPr>
            </a:lvl2pPr>
            <a:lvl3pPr lvl="2" rtl="0" algn="l">
              <a:spcBef>
                <a:spcPts val="0"/>
              </a:spcBef>
              <a:spcAft>
                <a:spcPts val="0"/>
              </a:spcAft>
              <a:defRPr b="1" sz="4100">
                <a:solidFill>
                  <a:schemeClr val="dk2"/>
                </a:solidFill>
                <a:latin typeface="Rambla"/>
                <a:ea typeface="Rambla"/>
                <a:cs typeface="Rambla"/>
                <a:sym typeface="Rambla"/>
              </a:defRPr>
            </a:lvl3pPr>
            <a:lvl4pPr lvl="3" rtl="0" algn="l">
              <a:spcBef>
                <a:spcPts val="0"/>
              </a:spcBef>
              <a:spcAft>
                <a:spcPts val="0"/>
              </a:spcAft>
              <a:defRPr b="1" sz="4100">
                <a:solidFill>
                  <a:schemeClr val="dk2"/>
                </a:solidFill>
                <a:latin typeface="Rambla"/>
                <a:ea typeface="Rambla"/>
                <a:cs typeface="Rambla"/>
                <a:sym typeface="Rambla"/>
              </a:defRPr>
            </a:lvl4pPr>
            <a:lvl5pPr lvl="4" rtl="0" algn="l">
              <a:spcBef>
                <a:spcPts val="0"/>
              </a:spcBef>
              <a:spcAft>
                <a:spcPts val="0"/>
              </a:spcAft>
              <a:defRPr b="1" sz="4100">
                <a:solidFill>
                  <a:schemeClr val="dk2"/>
                </a:solidFill>
                <a:latin typeface="Rambla"/>
                <a:ea typeface="Rambla"/>
                <a:cs typeface="Rambla"/>
                <a:sym typeface="Rambla"/>
              </a:defRPr>
            </a:lvl5pPr>
            <a:lvl6pPr lvl="5" marL="457200" rtl="0" algn="l">
              <a:spcBef>
                <a:spcPts val="0"/>
              </a:spcBef>
              <a:spcAft>
                <a:spcPts val="0"/>
              </a:spcAft>
              <a:defRPr b="1" sz="4100">
                <a:solidFill>
                  <a:schemeClr val="dk2"/>
                </a:solidFill>
                <a:latin typeface="Rambla"/>
                <a:ea typeface="Rambla"/>
                <a:cs typeface="Rambla"/>
                <a:sym typeface="Rambla"/>
              </a:defRPr>
            </a:lvl6pPr>
            <a:lvl7pPr lvl="6" marL="914400" rtl="0" algn="l">
              <a:spcBef>
                <a:spcPts val="0"/>
              </a:spcBef>
              <a:spcAft>
                <a:spcPts val="0"/>
              </a:spcAft>
              <a:defRPr b="1" sz="4100">
                <a:solidFill>
                  <a:schemeClr val="dk2"/>
                </a:solidFill>
                <a:latin typeface="Rambla"/>
                <a:ea typeface="Rambla"/>
                <a:cs typeface="Rambla"/>
                <a:sym typeface="Rambla"/>
              </a:defRPr>
            </a:lvl7pPr>
            <a:lvl8pPr lvl="7" marL="1371600" rtl="0" algn="l">
              <a:spcBef>
                <a:spcPts val="0"/>
              </a:spcBef>
              <a:spcAft>
                <a:spcPts val="0"/>
              </a:spcAft>
              <a:defRPr b="1" sz="4100">
                <a:solidFill>
                  <a:schemeClr val="dk2"/>
                </a:solidFill>
                <a:latin typeface="Rambla"/>
                <a:ea typeface="Rambla"/>
                <a:cs typeface="Rambla"/>
                <a:sym typeface="Rambla"/>
              </a:defRPr>
            </a:lvl8pPr>
            <a:lvl9pPr lvl="8" marL="1828800" rtl="0" algn="l">
              <a:spcBef>
                <a:spcPts val="0"/>
              </a:spcBef>
              <a:spcAft>
                <a:spcPts val="0"/>
              </a:spcAft>
              <a:defRPr b="1" sz="4100">
                <a:solidFill>
                  <a:schemeClr val="dk2"/>
                </a:solidFill>
                <a:latin typeface="Rambla"/>
                <a:ea typeface="Rambla"/>
                <a:cs typeface="Rambla"/>
                <a:sym typeface="Rambla"/>
              </a:defRPr>
            </a:lvl9pPr>
          </a:lstStyle>
          <a:p/>
        </p:txBody>
      </p:sp>
      <p:sp>
        <p:nvSpPr>
          <p:cNvPr id="95" name="Shape 95"/>
          <p:cNvSpPr txBox="1"/>
          <p:nvPr>
            <p:ph idx="10" type="dt"/>
          </p:nvPr>
        </p:nvSpPr>
        <p:spPr>
          <a:xfrm>
            <a:off x="6727825" y="4806552"/>
            <a:ext cx="1919287" cy="273843"/>
          </a:xfrm>
          <a:prstGeom prst="rect">
            <a:avLst/>
          </a:prstGeom>
          <a:noFill/>
          <a:ln>
            <a:noFill/>
          </a:ln>
        </p:spPr>
        <p:txBody>
          <a:bodyPr anchorCtr="0" anchor="b" bIns="91425" lIns="91425" rIns="91425" tIns="91425"/>
          <a:lstStyle>
            <a:lvl1pPr indent="0" lvl="0" marL="0" marR="0" rtl="0" algn="l">
              <a:spcBef>
                <a:spcPts val="0"/>
              </a:spcBef>
              <a:defRPr b="0" i="0" sz="1000" u="none" cap="none" strike="noStrike">
                <a:latin typeface="Rambla"/>
                <a:ea typeface="Rambla"/>
                <a:cs typeface="Rambla"/>
                <a:sym typeface="Rambla"/>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6" name="Shape 96"/>
          <p:cNvSpPr txBox="1"/>
          <p:nvPr>
            <p:ph idx="11" type="ftr"/>
          </p:nvPr>
        </p:nvSpPr>
        <p:spPr>
          <a:xfrm>
            <a:off x="4379912" y="4806552"/>
            <a:ext cx="2351086" cy="273843"/>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defRPr b="0" i="0" sz="2400" u="none" cap="none" strike="noStrike">
                <a:solidFill>
                  <a:schemeClr val="dk1"/>
                </a:solidFill>
                <a:latin typeface="Arial"/>
                <a:ea typeface="Arial"/>
                <a:cs typeface="Arial"/>
                <a:sym typeface="Arial"/>
              </a:defRPr>
            </a:lvl9pPr>
          </a:lstStyle>
          <a:p/>
        </p:txBody>
      </p:sp>
      <p:sp>
        <p:nvSpPr>
          <p:cNvPr id="97" name="Shape 97"/>
          <p:cNvSpPr txBox="1"/>
          <p:nvPr>
            <p:ph idx="12" type="sldNum"/>
          </p:nvPr>
        </p:nvSpPr>
        <p:spPr>
          <a:xfrm>
            <a:off x="8647111" y="4806552"/>
            <a:ext cx="366711" cy="273843"/>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Rambla"/>
              <a:buNone/>
            </a:pPr>
            <a:fld id="{00000000-1234-1234-1234-123412341234}" type="slidenum">
              <a:rPr b="0" i="0" lang="en" sz="1000" u="none" cap="none" strike="noStrike">
                <a:solidFill>
                  <a:schemeClr val="dk1"/>
                </a:solidFill>
                <a:latin typeface="Rambla"/>
                <a:ea typeface="Rambla"/>
                <a:cs typeface="Rambla"/>
                <a:sym typeface="Rambla"/>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02" name="Shape 102"/>
        <p:cNvGrpSpPr/>
        <p:nvPr/>
      </p:nvGrpSpPr>
      <p:grpSpPr>
        <a:xfrm>
          <a:off x="0" y="0"/>
          <a:ext cx="0" cy="0"/>
          <a:chOff x="0" y="0"/>
          <a:chExt cx="0" cy="0"/>
        </a:xfrm>
      </p:grpSpPr>
      <p:sp>
        <p:nvSpPr>
          <p:cNvPr id="103" name="Shape 103"/>
          <p:cNvSpPr txBox="1"/>
          <p:nvPr>
            <p:ph type="ctrTitle"/>
          </p:nvPr>
        </p:nvSpPr>
        <p:spPr>
          <a:xfrm>
            <a:off x="685800" y="1583342"/>
            <a:ext cx="7772400" cy="1159856"/>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04" name="Shape 104"/>
          <p:cNvSpPr txBox="1"/>
          <p:nvPr>
            <p:ph idx="1" type="subTitle"/>
          </p:nvPr>
        </p:nvSpPr>
        <p:spPr>
          <a:xfrm>
            <a:off x="685800" y="2840053"/>
            <a:ext cx="7772400" cy="784737"/>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
        <p:nvSpPr>
          <p:cNvPr id="105" name="Shape 105"/>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06" name="Shape 106"/>
        <p:cNvGrpSpPr/>
        <p:nvPr/>
      </p:nvGrpSpPr>
      <p:grpSpPr>
        <a:xfrm>
          <a:off x="0" y="0"/>
          <a:ext cx="0" cy="0"/>
          <a:chOff x="0" y="0"/>
          <a:chExt cx="0" cy="0"/>
        </a:xfrm>
      </p:grpSpPr>
      <p:sp>
        <p:nvSpPr>
          <p:cNvPr id="107" name="Shape 107"/>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8" name="Shape 108"/>
          <p:cNvSpPr txBox="1"/>
          <p:nvPr>
            <p:ph idx="1" type="body"/>
          </p:nvPr>
        </p:nvSpPr>
        <p:spPr>
          <a:xfrm>
            <a:off x="457200" y="1200150"/>
            <a:ext cx="8229600"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9" name="Shape 109"/>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110" name="Shape 110"/>
        <p:cNvGrpSpPr/>
        <p:nvPr/>
      </p:nvGrpSpPr>
      <p:grpSpPr>
        <a:xfrm>
          <a:off x="0" y="0"/>
          <a:ext cx="0" cy="0"/>
          <a:chOff x="0" y="0"/>
          <a:chExt cx="0" cy="0"/>
        </a:xfrm>
      </p:grpSpPr>
      <p:sp>
        <p:nvSpPr>
          <p:cNvPr id="111" name="Shape 111"/>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2" name="Shape 112"/>
          <p:cNvSpPr txBox="1"/>
          <p:nvPr>
            <p:ph idx="1" type="body"/>
          </p:nvPr>
        </p:nvSpPr>
        <p:spPr>
          <a:xfrm>
            <a:off x="457200"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3" name="Shape 113"/>
          <p:cNvSpPr txBox="1"/>
          <p:nvPr>
            <p:ph idx="2" type="body"/>
          </p:nvPr>
        </p:nvSpPr>
        <p:spPr>
          <a:xfrm>
            <a:off x="4692273" y="1200150"/>
            <a:ext cx="3994525" cy="372568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4" name="Shape 114"/>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15" name="Shape 115"/>
        <p:cNvGrpSpPr/>
        <p:nvPr/>
      </p:nvGrpSpPr>
      <p:grpSpPr>
        <a:xfrm>
          <a:off x="0" y="0"/>
          <a:ext cx="0" cy="0"/>
          <a:chOff x="0" y="0"/>
          <a:chExt cx="0" cy="0"/>
        </a:xfrm>
      </p:grpSpPr>
      <p:sp>
        <p:nvSpPr>
          <p:cNvPr id="116" name="Shape 116"/>
          <p:cNvSpPr txBox="1"/>
          <p:nvPr>
            <p:ph type="title"/>
          </p:nvPr>
        </p:nvSpPr>
        <p:spPr>
          <a:xfrm>
            <a:off x="457200" y="205978"/>
            <a:ext cx="8229600" cy="85725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17" name="Shape 117"/>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118" name="Shape 118"/>
        <p:cNvGrpSpPr/>
        <p:nvPr/>
      </p:nvGrpSpPr>
      <p:grpSpPr>
        <a:xfrm>
          <a:off x="0" y="0"/>
          <a:ext cx="0" cy="0"/>
          <a:chOff x="0" y="0"/>
          <a:chExt cx="0" cy="0"/>
        </a:xfrm>
      </p:grpSpPr>
      <p:sp>
        <p:nvSpPr>
          <p:cNvPr id="119" name="Shape 119"/>
          <p:cNvSpPr txBox="1"/>
          <p:nvPr>
            <p:ph idx="1" type="body"/>
          </p:nvPr>
        </p:nvSpPr>
        <p:spPr>
          <a:xfrm>
            <a:off x="457200" y="4406309"/>
            <a:ext cx="8229600" cy="519520"/>
          </a:xfrm>
          <a:prstGeom prst="rect">
            <a:avLst/>
          </a:prstGeom>
        </p:spPr>
        <p:txBody>
          <a:bodyPr anchorCtr="0" anchor="t" bIns="91425" lIns="91425" rIns="91425" tIns="91425"/>
          <a:lstStyle>
            <a:lvl1pPr lvl="0" algn="ctr">
              <a:spcBef>
                <a:spcPts val="360"/>
              </a:spcBef>
              <a:buSzPct val="100000"/>
              <a:buNone/>
              <a:defRPr sz="1800"/>
            </a:lvl1pPr>
          </a:lstStyle>
          <a:p/>
        </p:txBody>
      </p:sp>
      <p:sp>
        <p:nvSpPr>
          <p:cNvPr id="120" name="Shape 120"/>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1" name="Shape 121"/>
        <p:cNvGrpSpPr/>
        <p:nvPr/>
      </p:nvGrpSpPr>
      <p:grpSpPr>
        <a:xfrm>
          <a:off x="0" y="0"/>
          <a:ext cx="0" cy="0"/>
          <a:chOff x="0" y="0"/>
          <a:chExt cx="0" cy="0"/>
        </a:xfrm>
      </p:grpSpPr>
      <p:sp>
        <p:nvSpPr>
          <p:cNvPr id="122" name="Shape 122"/>
          <p:cNvSpPr txBox="1"/>
          <p:nvPr>
            <p:ph idx="12" type="sldNum"/>
          </p:nvPr>
        </p:nvSpPr>
        <p:spPr>
          <a:xfrm>
            <a:off x="8556791" y="4749850"/>
            <a:ext cx="548699" cy="393524"/>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23" name="Shape 123"/>
        <p:cNvGrpSpPr/>
        <p:nvPr/>
      </p:nvGrpSpPr>
      <p:grpSpPr>
        <a:xfrm>
          <a:off x="0" y="0"/>
          <a:ext cx="0" cy="0"/>
          <a:chOff x="0" y="0"/>
          <a:chExt cx="0" cy="0"/>
        </a:xfrm>
      </p:grpSpPr>
      <p:sp>
        <p:nvSpPr>
          <p:cNvPr id="124" name="Shape 124"/>
          <p:cNvSpPr txBox="1"/>
          <p:nvPr>
            <p:ph type="title"/>
          </p:nvPr>
        </p:nvSpPr>
        <p:spPr>
          <a:xfrm>
            <a:off x="457200" y="205978"/>
            <a:ext cx="8229600" cy="857250"/>
          </a:xfrm>
          <a:prstGeom prst="rect">
            <a:avLst/>
          </a:prstGeom>
          <a:noFill/>
          <a:ln>
            <a:noFill/>
          </a:ln>
        </p:spPr>
        <p:txBody>
          <a:bodyPr anchorCtr="0" anchor="ctr" bIns="91425" lIns="91425" rIns="91425" tIns="91425"/>
          <a:lstStyle>
            <a:lvl1pPr lvl="0" rtl="0" algn="l">
              <a:spcBef>
                <a:spcPts val="0"/>
              </a:spcBef>
              <a:buClr>
                <a:schemeClr val="dk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5" name="Shape 125"/>
          <p:cNvSpPr txBox="1"/>
          <p:nvPr>
            <p:ph idx="1" type="body"/>
          </p:nvPr>
        </p:nvSpPr>
        <p:spPr>
          <a:xfrm>
            <a:off x="457200" y="1200150"/>
            <a:ext cx="8229600" cy="3394472"/>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126" name="Shape 126"/>
          <p:cNvSpPr txBox="1"/>
          <p:nvPr>
            <p:ph idx="10" type="dt"/>
          </p:nvPr>
        </p:nvSpPr>
        <p:spPr>
          <a:xfrm>
            <a:off x="457200" y="4767262"/>
            <a:ext cx="2133599" cy="273843"/>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7" name="Shape 127"/>
          <p:cNvSpPr txBox="1"/>
          <p:nvPr>
            <p:ph idx="11" type="ftr"/>
          </p:nvPr>
        </p:nvSpPr>
        <p:spPr>
          <a:xfrm>
            <a:off x="3124200" y="4767262"/>
            <a:ext cx="2895600" cy="273843"/>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8" name="Shape 128"/>
          <p:cNvSpPr txBox="1"/>
          <p:nvPr>
            <p:ph idx="12" type="sldNum"/>
          </p:nvPr>
        </p:nvSpPr>
        <p:spPr>
          <a:xfrm>
            <a:off x="6553200" y="4767262"/>
            <a:ext cx="2133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129" name="Shape 129"/>
        <p:cNvGrpSpPr/>
        <p:nvPr/>
      </p:nvGrpSpPr>
      <p:grpSpPr>
        <a:xfrm>
          <a:off x="0" y="0"/>
          <a:ext cx="0" cy="0"/>
          <a:chOff x="0" y="0"/>
          <a:chExt cx="0" cy="0"/>
        </a:xfrm>
      </p:grpSpPr>
      <p:sp>
        <p:nvSpPr>
          <p:cNvPr id="130" name="Shape 130"/>
          <p:cNvSpPr txBox="1"/>
          <p:nvPr>
            <p:ph type="title"/>
          </p:nvPr>
        </p:nvSpPr>
        <p:spPr>
          <a:xfrm>
            <a:off x="457200" y="205978"/>
            <a:ext cx="8229600" cy="857250"/>
          </a:xfrm>
          <a:prstGeom prst="rect">
            <a:avLst/>
          </a:prstGeom>
          <a:noFill/>
          <a:ln>
            <a:noFill/>
          </a:ln>
        </p:spPr>
        <p:txBody>
          <a:bodyPr anchorCtr="0" anchor="ctr" bIns="91425" lIns="91425" rIns="91425" tIns="91425"/>
          <a:lstStyle>
            <a:lvl1pPr lvl="0" rtl="0" algn="l">
              <a:spcBef>
                <a:spcPts val="0"/>
              </a:spcBef>
              <a:buClr>
                <a:schemeClr val="dk1"/>
              </a:buClr>
              <a:buFont typeface="Quest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1" name="Shape 131"/>
          <p:cNvSpPr txBox="1"/>
          <p:nvPr>
            <p:ph idx="1" type="body"/>
          </p:nvPr>
        </p:nvSpPr>
        <p:spPr>
          <a:xfrm>
            <a:off x="457200" y="1200150"/>
            <a:ext cx="4038599" cy="339447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2" name="Shape 132"/>
          <p:cNvSpPr txBox="1"/>
          <p:nvPr>
            <p:ph idx="2" type="body"/>
          </p:nvPr>
        </p:nvSpPr>
        <p:spPr>
          <a:xfrm>
            <a:off x="4648200" y="1200150"/>
            <a:ext cx="4038599" cy="339447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3" name="Shape 133"/>
          <p:cNvSpPr txBox="1"/>
          <p:nvPr>
            <p:ph idx="10" type="dt"/>
          </p:nvPr>
        </p:nvSpPr>
        <p:spPr>
          <a:xfrm>
            <a:off x="457200" y="4767262"/>
            <a:ext cx="2133599" cy="273843"/>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4" name="Shape 134"/>
          <p:cNvSpPr txBox="1"/>
          <p:nvPr>
            <p:ph idx="11" type="ftr"/>
          </p:nvPr>
        </p:nvSpPr>
        <p:spPr>
          <a:xfrm>
            <a:off x="3124200" y="4767262"/>
            <a:ext cx="2895600" cy="273843"/>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5" name="Shape 135"/>
          <p:cNvSpPr txBox="1"/>
          <p:nvPr>
            <p:ph idx="12" type="sldNum"/>
          </p:nvPr>
        </p:nvSpPr>
        <p:spPr>
          <a:xfrm>
            <a:off x="6553200" y="4767262"/>
            <a:ext cx="2133599" cy="273843"/>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Times New Roman"/>
                <a:ea typeface="Times New Roman"/>
                <a:cs typeface="Times New Roman"/>
                <a:sym typeface="Times New Roman"/>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39" name="Shape 139"/>
        <p:cNvGrpSpPr/>
        <p:nvPr/>
      </p:nvGrpSpPr>
      <p:grpSpPr>
        <a:xfrm>
          <a:off x="0" y="0"/>
          <a:ext cx="0" cy="0"/>
          <a:chOff x="0" y="0"/>
          <a:chExt cx="0" cy="0"/>
        </a:xfrm>
      </p:grpSpPr>
      <p:sp>
        <p:nvSpPr>
          <p:cNvPr id="140" name="Shape 140"/>
          <p:cNvSpPr txBox="1"/>
          <p:nvPr>
            <p:ph type="title"/>
          </p:nvPr>
        </p:nvSpPr>
        <p:spPr>
          <a:xfrm>
            <a:off x="457200" y="205978"/>
            <a:ext cx="8229600" cy="85725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1" name="Shape 141"/>
          <p:cNvSpPr txBox="1"/>
          <p:nvPr>
            <p:ph idx="1" type="body"/>
          </p:nvPr>
        </p:nvSpPr>
        <p:spPr>
          <a:xfrm>
            <a:off x="457200" y="1200150"/>
            <a:ext cx="8229600" cy="372567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42" name="Shape 142"/>
        <p:cNvGrpSpPr/>
        <p:nvPr/>
      </p:nvGrpSpPr>
      <p:grpSpPr>
        <a:xfrm>
          <a:off x="0" y="0"/>
          <a:ext cx="0" cy="0"/>
          <a:chOff x="0" y="0"/>
          <a:chExt cx="0" cy="0"/>
        </a:xfrm>
      </p:grpSpPr>
      <p:sp>
        <p:nvSpPr>
          <p:cNvPr id="143" name="Shape 143"/>
          <p:cNvSpPr txBox="1"/>
          <p:nvPr>
            <p:ph type="ctrTitle"/>
          </p:nvPr>
        </p:nvSpPr>
        <p:spPr>
          <a:xfrm>
            <a:off x="685800" y="1583341"/>
            <a:ext cx="7772400" cy="1159856"/>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Clr>
                <a:schemeClr val="dk1"/>
              </a:buClr>
              <a:buFont typeface="Arial"/>
              <a:buNone/>
              <a:defRPr/>
            </a:lvl1pPr>
            <a:lvl2pPr indent="0" lvl="1" marL="0" marR="0" rtl="0" algn="ctr">
              <a:lnSpc>
                <a:spcPct val="100000"/>
              </a:lnSpc>
              <a:spcBef>
                <a:spcPts val="0"/>
              </a:spcBef>
              <a:spcAft>
                <a:spcPts val="0"/>
              </a:spcAft>
              <a:buClr>
                <a:schemeClr val="dk1"/>
              </a:buClr>
              <a:buFont typeface="Arial"/>
              <a:buNone/>
              <a:defRPr/>
            </a:lvl2pPr>
            <a:lvl3pPr indent="0" lvl="2" marL="0" marR="0" rtl="0" algn="ctr">
              <a:spcBef>
                <a:spcPts val="0"/>
              </a:spcBef>
              <a:buClr>
                <a:schemeClr val="dk1"/>
              </a:buClr>
              <a:buFont typeface="Arial"/>
              <a:buNone/>
              <a:defRPr/>
            </a:lvl3pPr>
            <a:lvl4pPr indent="0" lvl="3" marL="0" marR="0" rtl="0" algn="ctr">
              <a:spcBef>
                <a:spcPts val="0"/>
              </a:spcBef>
              <a:buClr>
                <a:schemeClr val="dk1"/>
              </a:buClr>
              <a:buFont typeface="Arial"/>
              <a:buNone/>
              <a:defRPr/>
            </a:lvl4pPr>
            <a:lvl5pPr indent="0" lvl="4" marL="0" marR="0" rtl="0" algn="ctr">
              <a:spcBef>
                <a:spcPts val="0"/>
              </a:spcBef>
              <a:buClr>
                <a:schemeClr val="dk1"/>
              </a:buClr>
              <a:buFont typeface="Arial"/>
              <a:buNone/>
              <a:defRPr/>
            </a:lvl5pPr>
            <a:lvl6pPr indent="0" lvl="5" marL="0" marR="0" rtl="0" algn="ctr">
              <a:spcBef>
                <a:spcPts val="0"/>
              </a:spcBef>
              <a:buClr>
                <a:schemeClr val="dk1"/>
              </a:buClr>
              <a:buFont typeface="Arial"/>
              <a:buNone/>
              <a:defRPr/>
            </a:lvl6pPr>
            <a:lvl7pPr indent="0" lvl="6" marL="0" marR="0" rtl="0" algn="ctr">
              <a:spcBef>
                <a:spcPts val="0"/>
              </a:spcBef>
              <a:buClr>
                <a:schemeClr val="dk1"/>
              </a:buClr>
              <a:buFont typeface="Arial"/>
              <a:buNone/>
              <a:defRPr/>
            </a:lvl7pPr>
            <a:lvl8pPr indent="0" lvl="7" marL="0" marR="0" rtl="0" algn="ctr">
              <a:spcBef>
                <a:spcPts val="0"/>
              </a:spcBef>
              <a:buClr>
                <a:schemeClr val="dk1"/>
              </a:buClr>
              <a:buFont typeface="Arial"/>
              <a:buNone/>
              <a:defRPr/>
            </a:lvl8pPr>
            <a:lvl9pPr indent="0" lvl="8" marL="0" marR="0" rtl="0" algn="ctr">
              <a:spcBef>
                <a:spcPts val="0"/>
              </a:spcBef>
              <a:buClr>
                <a:schemeClr val="dk1"/>
              </a:buClr>
              <a:buFont typeface="Arial"/>
              <a:buNone/>
              <a:defRPr/>
            </a:lvl9pPr>
          </a:lstStyle>
          <a:p/>
        </p:txBody>
      </p:sp>
      <p:sp>
        <p:nvSpPr>
          <p:cNvPr id="144" name="Shape 144"/>
          <p:cNvSpPr txBox="1"/>
          <p:nvPr>
            <p:ph idx="1" type="subTitle"/>
          </p:nvPr>
        </p:nvSpPr>
        <p:spPr>
          <a:xfrm>
            <a:off x="685800" y="2840052"/>
            <a:ext cx="7772400" cy="784737"/>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Clr>
                <a:schemeClr val="dk2"/>
              </a:buClr>
              <a:buFont typeface="Arial"/>
              <a:buNone/>
              <a:defRPr/>
            </a:lvl1pPr>
            <a:lvl2pPr indent="0" lvl="1" marL="0" marR="0" rtl="0" algn="ctr">
              <a:lnSpc>
                <a:spcPct val="100000"/>
              </a:lnSpc>
              <a:spcBef>
                <a:spcPts val="0"/>
              </a:spcBef>
              <a:spcAft>
                <a:spcPts val="0"/>
              </a:spcAft>
              <a:buClr>
                <a:schemeClr val="dk2"/>
              </a:buClr>
              <a:buFont typeface="Arial"/>
              <a:buNone/>
              <a:defRPr/>
            </a:lvl2pPr>
            <a:lvl3pPr indent="0" lvl="2" marL="0" marR="0" rtl="0" algn="ctr">
              <a:lnSpc>
                <a:spcPct val="100000"/>
              </a:lnSpc>
              <a:spcBef>
                <a:spcPts val="0"/>
              </a:spcBef>
              <a:spcAft>
                <a:spcPts val="0"/>
              </a:spcAft>
              <a:buClr>
                <a:schemeClr val="dk2"/>
              </a:buClr>
              <a:buFont typeface="Arial"/>
              <a:buNone/>
              <a:defRPr/>
            </a:lvl3pPr>
            <a:lvl4pPr indent="0" lvl="3" marL="0" marR="0" rtl="0" algn="ctr">
              <a:lnSpc>
                <a:spcPct val="100000"/>
              </a:lnSpc>
              <a:spcBef>
                <a:spcPts val="0"/>
              </a:spcBef>
              <a:spcAft>
                <a:spcPts val="0"/>
              </a:spcAft>
              <a:buClr>
                <a:schemeClr val="dk2"/>
              </a:buClr>
              <a:buFont typeface="Arial"/>
              <a:buNone/>
              <a:defRPr/>
            </a:lvl4pPr>
            <a:lvl5pPr indent="0" lvl="4" marL="0" marR="0" rtl="0" algn="ctr">
              <a:lnSpc>
                <a:spcPct val="100000"/>
              </a:lnSpc>
              <a:spcBef>
                <a:spcPts val="0"/>
              </a:spcBef>
              <a:spcAft>
                <a:spcPts val="0"/>
              </a:spcAft>
              <a:buClr>
                <a:schemeClr val="dk2"/>
              </a:buClr>
              <a:buFont typeface="Arial"/>
              <a:buNone/>
              <a:defRPr/>
            </a:lvl5pPr>
            <a:lvl6pPr indent="0" lvl="5" marL="0" marR="0" rtl="0" algn="ctr">
              <a:lnSpc>
                <a:spcPct val="100000"/>
              </a:lnSpc>
              <a:spcBef>
                <a:spcPts val="0"/>
              </a:spcBef>
              <a:spcAft>
                <a:spcPts val="0"/>
              </a:spcAft>
              <a:buClr>
                <a:schemeClr val="dk2"/>
              </a:buClr>
              <a:buFont typeface="Arial"/>
              <a:buNone/>
              <a:defRPr/>
            </a:lvl6pPr>
            <a:lvl7pPr indent="0" lvl="6" marL="0" marR="0" rtl="0" algn="ctr">
              <a:lnSpc>
                <a:spcPct val="100000"/>
              </a:lnSpc>
              <a:spcBef>
                <a:spcPts val="0"/>
              </a:spcBef>
              <a:spcAft>
                <a:spcPts val="0"/>
              </a:spcAft>
              <a:buClr>
                <a:schemeClr val="dk2"/>
              </a:buClr>
              <a:buFont typeface="Arial"/>
              <a:buNone/>
              <a:defRPr/>
            </a:lvl7pPr>
            <a:lvl8pPr indent="0" lvl="7" marL="0" marR="0" rtl="0" algn="ctr">
              <a:lnSpc>
                <a:spcPct val="100000"/>
              </a:lnSpc>
              <a:spcBef>
                <a:spcPts val="0"/>
              </a:spcBef>
              <a:spcAft>
                <a:spcPts val="0"/>
              </a:spcAft>
              <a:buClr>
                <a:schemeClr val="dk2"/>
              </a:buClr>
              <a:buFont typeface="Arial"/>
              <a:buNone/>
              <a:defRPr/>
            </a:lvl8pPr>
            <a:lvl9pPr indent="0" lvl="8" marL="0" marR="0" rtl="0" algn="ctr">
              <a:lnSpc>
                <a:spcPct val="100000"/>
              </a:lnSpc>
              <a:spcBef>
                <a:spcPts val="0"/>
              </a:spcBef>
              <a:spcAft>
                <a:spcPts val="0"/>
              </a:spcAft>
              <a:buClr>
                <a:schemeClr val="dk2"/>
              </a:buClr>
              <a:buFont typeface="Arial"/>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145" name="Shape 145"/>
        <p:cNvGrpSpPr/>
        <p:nvPr/>
      </p:nvGrpSpPr>
      <p:grpSpPr>
        <a:xfrm>
          <a:off x="0" y="0"/>
          <a:ext cx="0" cy="0"/>
          <a:chOff x="0" y="0"/>
          <a:chExt cx="0" cy="0"/>
        </a:xfrm>
      </p:grpSpPr>
      <p:sp>
        <p:nvSpPr>
          <p:cNvPr id="146" name="Shape 146"/>
          <p:cNvSpPr txBox="1"/>
          <p:nvPr>
            <p:ph type="title"/>
          </p:nvPr>
        </p:nvSpPr>
        <p:spPr>
          <a:xfrm>
            <a:off x="457200" y="205978"/>
            <a:ext cx="8229600" cy="85725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7" name="Shape 147"/>
          <p:cNvSpPr txBox="1"/>
          <p:nvPr>
            <p:ph idx="1" type="body"/>
          </p:nvPr>
        </p:nvSpPr>
        <p:spPr>
          <a:xfrm>
            <a:off x="457200" y="1200150"/>
            <a:ext cx="3994524" cy="372567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48" name="Shape 148"/>
          <p:cNvSpPr txBox="1"/>
          <p:nvPr>
            <p:ph idx="2" type="body"/>
          </p:nvPr>
        </p:nvSpPr>
        <p:spPr>
          <a:xfrm>
            <a:off x="4692273" y="1200150"/>
            <a:ext cx="3994524" cy="372567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49" name="Shape 149"/>
        <p:cNvGrpSpPr/>
        <p:nvPr/>
      </p:nvGrpSpPr>
      <p:grpSpPr>
        <a:xfrm>
          <a:off x="0" y="0"/>
          <a:ext cx="0" cy="0"/>
          <a:chOff x="0" y="0"/>
          <a:chExt cx="0" cy="0"/>
        </a:xfrm>
      </p:grpSpPr>
      <p:sp>
        <p:nvSpPr>
          <p:cNvPr id="150" name="Shape 150"/>
          <p:cNvSpPr txBox="1"/>
          <p:nvPr>
            <p:ph type="title"/>
          </p:nvPr>
        </p:nvSpPr>
        <p:spPr>
          <a:xfrm>
            <a:off x="457200" y="205978"/>
            <a:ext cx="8229600" cy="85725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151" name="Shape 151"/>
        <p:cNvGrpSpPr/>
        <p:nvPr/>
      </p:nvGrpSpPr>
      <p:grpSpPr>
        <a:xfrm>
          <a:off x="0" y="0"/>
          <a:ext cx="0" cy="0"/>
          <a:chOff x="0" y="0"/>
          <a:chExt cx="0" cy="0"/>
        </a:xfrm>
      </p:grpSpPr>
      <p:sp>
        <p:nvSpPr>
          <p:cNvPr id="152" name="Shape 152"/>
          <p:cNvSpPr txBox="1"/>
          <p:nvPr>
            <p:ph idx="1" type="body"/>
          </p:nvPr>
        </p:nvSpPr>
        <p:spPr>
          <a:xfrm>
            <a:off x="457200" y="4406308"/>
            <a:ext cx="8229600" cy="519520"/>
          </a:xfrm>
          <a:prstGeom prst="rect">
            <a:avLst/>
          </a:prstGeom>
          <a:noFill/>
          <a:ln>
            <a:noFill/>
          </a:ln>
        </p:spPr>
        <p:txBody>
          <a:bodyPr anchorCtr="0" anchor="t" bIns="91425" lIns="91425" rIns="91425" tIns="91425"/>
          <a:lstStyle>
            <a:lvl1pPr lvl="0" rtl="0" algn="ctr">
              <a:spcBef>
                <a:spcPts val="360"/>
              </a:spcBef>
              <a:buFont typeface="A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53" name="Shape 153"/>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60" name="Shape 160"/>
        <p:cNvGrpSpPr/>
        <p:nvPr/>
      </p:nvGrpSpPr>
      <p:grpSpPr>
        <a:xfrm>
          <a:off x="0" y="0"/>
          <a:ext cx="0" cy="0"/>
          <a:chOff x="0" y="0"/>
          <a:chExt cx="0" cy="0"/>
        </a:xfrm>
      </p:grpSpPr>
      <p:sp>
        <p:nvSpPr>
          <p:cNvPr id="161" name="Shape 161"/>
          <p:cNvSpPr txBox="1"/>
          <p:nvPr>
            <p:ph type="ctrTitle"/>
          </p:nvPr>
        </p:nvSpPr>
        <p:spPr>
          <a:xfrm>
            <a:off x="685800" y="1597818"/>
            <a:ext cx="7772400" cy="11025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62" name="Shape 162"/>
          <p:cNvSpPr txBox="1"/>
          <p:nvPr>
            <p:ph idx="1" type="subTitle"/>
          </p:nvPr>
        </p:nvSpPr>
        <p:spPr>
          <a:xfrm>
            <a:off x="1371600" y="2914650"/>
            <a:ext cx="6400799" cy="1314599"/>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a:lvl1pPr>
            <a:lvl2pPr indent="0" lvl="1" marL="457200" marR="0" rtl="0" algn="ctr">
              <a:spcBef>
                <a:spcPts val="560"/>
              </a:spcBef>
              <a:buClr>
                <a:srgbClr val="888888"/>
              </a:buClr>
              <a:buFont typeface="Arial"/>
              <a:buNone/>
              <a:defRPr/>
            </a:lvl2pPr>
            <a:lvl3pPr indent="0" lvl="2" marL="914400" marR="0" rtl="0" algn="ctr">
              <a:spcBef>
                <a:spcPts val="480"/>
              </a:spcBef>
              <a:buClr>
                <a:srgbClr val="888888"/>
              </a:buClr>
              <a:buFont typeface="Arial"/>
              <a:buNone/>
              <a:defRPr/>
            </a:lvl3pPr>
            <a:lvl4pPr indent="0" lvl="3" marL="1371600" marR="0" rtl="0" algn="ctr">
              <a:spcBef>
                <a:spcPts val="400"/>
              </a:spcBef>
              <a:buClr>
                <a:srgbClr val="888888"/>
              </a:buClr>
              <a:buFont typeface="Arial"/>
              <a:buNone/>
              <a:defRPr/>
            </a:lvl4pPr>
            <a:lvl5pPr indent="0" lvl="4" marL="1828800" marR="0" rtl="0" algn="ctr">
              <a:spcBef>
                <a:spcPts val="400"/>
              </a:spcBef>
              <a:buClr>
                <a:srgbClr val="888888"/>
              </a:buClr>
              <a:buFont typeface="Arial"/>
              <a:buNone/>
              <a:defRPr/>
            </a:lvl5pPr>
            <a:lvl6pPr indent="0" lvl="5" marL="2286000" marR="0" rtl="0" algn="ctr">
              <a:spcBef>
                <a:spcPts val="400"/>
              </a:spcBef>
              <a:buClr>
                <a:srgbClr val="888888"/>
              </a:buClr>
              <a:buFont typeface="Arial"/>
              <a:buNone/>
              <a:defRPr/>
            </a:lvl6pPr>
            <a:lvl7pPr indent="0" lvl="6" marL="2743200" marR="0" rtl="0" algn="ctr">
              <a:spcBef>
                <a:spcPts val="400"/>
              </a:spcBef>
              <a:buClr>
                <a:srgbClr val="888888"/>
              </a:buClr>
              <a:buFont typeface="Arial"/>
              <a:buNone/>
              <a:defRPr/>
            </a:lvl7pPr>
            <a:lvl8pPr indent="0" lvl="7" marL="3200400" marR="0" rtl="0" algn="ctr">
              <a:spcBef>
                <a:spcPts val="400"/>
              </a:spcBef>
              <a:buClr>
                <a:srgbClr val="888888"/>
              </a:buClr>
              <a:buFont typeface="Arial"/>
              <a:buNone/>
              <a:defRPr/>
            </a:lvl8pPr>
            <a:lvl9pPr indent="0" lvl="8" marL="3657600" marR="0" rtl="0" algn="ctr">
              <a:spcBef>
                <a:spcPts val="400"/>
              </a:spcBef>
              <a:buClr>
                <a:srgbClr val="888888"/>
              </a:buClr>
              <a:buFont typeface="Arial"/>
              <a:buNone/>
              <a:defRPr/>
            </a:lvl9pPr>
          </a:lstStyle>
          <a:p/>
        </p:txBody>
      </p:sp>
      <p:sp>
        <p:nvSpPr>
          <p:cNvPr id="163" name="Shape 163"/>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4" name="Shape 164"/>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5" name="Shape 165"/>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66" name="Shape 166"/>
        <p:cNvGrpSpPr/>
        <p:nvPr/>
      </p:nvGrpSpPr>
      <p:grpSpPr>
        <a:xfrm>
          <a:off x="0" y="0"/>
          <a:ext cx="0" cy="0"/>
          <a:chOff x="0" y="0"/>
          <a:chExt cx="0" cy="0"/>
        </a:xfrm>
      </p:grpSpPr>
      <p:sp>
        <p:nvSpPr>
          <p:cNvPr id="167" name="Shape 167"/>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68" name="Shape 168"/>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169" name="Shape 169"/>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0" name="Shape 170"/>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1" name="Shape 171"/>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72" name="Shape 172"/>
        <p:cNvGrpSpPr/>
        <p:nvPr/>
      </p:nvGrpSpPr>
      <p:grpSpPr>
        <a:xfrm>
          <a:off x="0" y="0"/>
          <a:ext cx="0" cy="0"/>
          <a:chOff x="0" y="0"/>
          <a:chExt cx="0" cy="0"/>
        </a:xfrm>
      </p:grpSpPr>
      <p:sp>
        <p:nvSpPr>
          <p:cNvPr id="173" name="Shape 173"/>
          <p:cNvSpPr txBox="1"/>
          <p:nvPr>
            <p:ph type="title"/>
          </p:nvPr>
        </p:nvSpPr>
        <p:spPr>
          <a:xfrm>
            <a:off x="722312" y="3305175"/>
            <a:ext cx="7772400" cy="1021499"/>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74" name="Shape 174"/>
          <p:cNvSpPr txBox="1"/>
          <p:nvPr>
            <p:ph idx="1" type="body"/>
          </p:nvPr>
        </p:nvSpPr>
        <p:spPr>
          <a:xfrm>
            <a:off x="722312" y="2180034"/>
            <a:ext cx="7772400" cy="1125000"/>
          </a:xfrm>
          <a:prstGeom prst="rect">
            <a:avLst/>
          </a:prstGeom>
          <a:noFill/>
          <a:ln>
            <a:noFill/>
          </a:ln>
        </p:spPr>
        <p:txBody>
          <a:bodyPr anchorCtr="0" anchor="b" bIns="91425" lIns="91425" rIns="91425" tIns="91425"/>
          <a:lstStyle>
            <a:lvl1pPr indent="0" lvl="0" marL="0" rtl="0">
              <a:spcBef>
                <a:spcPts val="0"/>
              </a:spcBef>
              <a:buClr>
                <a:srgbClr val="888888"/>
              </a:buClr>
              <a:buFont typeface="Calibri"/>
              <a:buNone/>
              <a:defRPr/>
            </a:lvl1pPr>
            <a:lvl2pPr indent="0" lvl="1" marL="457200" rtl="0">
              <a:spcBef>
                <a:spcPts val="0"/>
              </a:spcBef>
              <a:buClr>
                <a:srgbClr val="888888"/>
              </a:buClr>
              <a:buFont typeface="Calibri"/>
              <a:buNone/>
              <a:defRPr/>
            </a:lvl2pPr>
            <a:lvl3pPr indent="0" lvl="2" marL="914400" rtl="0">
              <a:spcBef>
                <a:spcPts val="0"/>
              </a:spcBef>
              <a:buClr>
                <a:srgbClr val="888888"/>
              </a:buClr>
              <a:buFont typeface="Calibri"/>
              <a:buNone/>
              <a:defRPr/>
            </a:lvl3pPr>
            <a:lvl4pPr indent="0" lvl="3" marL="1371600" rtl="0">
              <a:spcBef>
                <a:spcPts val="0"/>
              </a:spcBef>
              <a:buClr>
                <a:srgbClr val="888888"/>
              </a:buClr>
              <a:buFont typeface="Calibri"/>
              <a:buNone/>
              <a:defRPr/>
            </a:lvl4pPr>
            <a:lvl5pPr indent="0" lvl="4" marL="1828800" rtl="0">
              <a:spcBef>
                <a:spcPts val="0"/>
              </a:spcBef>
              <a:buClr>
                <a:srgbClr val="888888"/>
              </a:buClr>
              <a:buFont typeface="Calibri"/>
              <a:buNone/>
              <a:defRPr/>
            </a:lvl5pPr>
            <a:lvl6pPr indent="0" lvl="5" marL="2286000" rtl="0">
              <a:spcBef>
                <a:spcPts val="0"/>
              </a:spcBef>
              <a:buClr>
                <a:srgbClr val="888888"/>
              </a:buClr>
              <a:buFont typeface="Calibri"/>
              <a:buNone/>
              <a:defRPr/>
            </a:lvl6pPr>
            <a:lvl7pPr indent="0" lvl="6" marL="2743200" rtl="0">
              <a:spcBef>
                <a:spcPts val="0"/>
              </a:spcBef>
              <a:buClr>
                <a:srgbClr val="888888"/>
              </a:buClr>
              <a:buFont typeface="Calibri"/>
              <a:buNone/>
              <a:defRPr/>
            </a:lvl7pPr>
            <a:lvl8pPr indent="0" lvl="7" marL="3200400" rtl="0">
              <a:spcBef>
                <a:spcPts val="0"/>
              </a:spcBef>
              <a:buClr>
                <a:srgbClr val="888888"/>
              </a:buClr>
              <a:buFont typeface="Calibri"/>
              <a:buNone/>
              <a:defRPr/>
            </a:lvl8pPr>
            <a:lvl9pPr indent="0" lvl="8" marL="3657600" rtl="0">
              <a:spcBef>
                <a:spcPts val="0"/>
              </a:spcBef>
              <a:buClr>
                <a:srgbClr val="888888"/>
              </a:buClr>
              <a:buFont typeface="Calibri"/>
              <a:buNone/>
              <a:defRPr/>
            </a:lvl9pPr>
          </a:lstStyle>
          <a:p/>
        </p:txBody>
      </p:sp>
      <p:sp>
        <p:nvSpPr>
          <p:cNvPr id="175" name="Shape 175"/>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6" name="Shape 176"/>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7" name="Shape 177"/>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178" name="Shape 178"/>
        <p:cNvGrpSpPr/>
        <p:nvPr/>
      </p:nvGrpSpPr>
      <p:grpSpPr>
        <a:xfrm>
          <a:off x="0" y="0"/>
          <a:ext cx="0" cy="0"/>
          <a:chOff x="0" y="0"/>
          <a:chExt cx="0" cy="0"/>
        </a:xfrm>
      </p:grpSpPr>
      <p:sp>
        <p:nvSpPr>
          <p:cNvPr id="179" name="Shape 179"/>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0" name="Shape 180"/>
          <p:cNvSpPr txBox="1"/>
          <p:nvPr>
            <p:ph idx="1" type="body"/>
          </p:nvPr>
        </p:nvSpPr>
        <p:spPr>
          <a:xfrm>
            <a:off x="457200" y="1200150"/>
            <a:ext cx="4038599" cy="33945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1" name="Shape 181"/>
          <p:cNvSpPr txBox="1"/>
          <p:nvPr>
            <p:ph idx="2" type="body"/>
          </p:nvPr>
        </p:nvSpPr>
        <p:spPr>
          <a:xfrm>
            <a:off x="4648200" y="1200150"/>
            <a:ext cx="4038599" cy="33945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2" name="Shape 182"/>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83" name="Shape 183"/>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84" name="Shape 184"/>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185" name="Shape 185"/>
        <p:cNvGrpSpPr/>
        <p:nvPr/>
      </p:nvGrpSpPr>
      <p:grpSpPr>
        <a:xfrm>
          <a:off x="0" y="0"/>
          <a:ext cx="0" cy="0"/>
          <a:chOff x="0" y="0"/>
          <a:chExt cx="0" cy="0"/>
        </a:xfrm>
      </p:grpSpPr>
      <p:sp>
        <p:nvSpPr>
          <p:cNvPr id="186" name="Shape 186"/>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7" name="Shape 187"/>
          <p:cNvSpPr txBox="1"/>
          <p:nvPr>
            <p:ph idx="1" type="body"/>
          </p:nvPr>
        </p:nvSpPr>
        <p:spPr>
          <a:xfrm>
            <a:off x="457200" y="1151334"/>
            <a:ext cx="4040099" cy="479699"/>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188" name="Shape 188"/>
          <p:cNvSpPr txBox="1"/>
          <p:nvPr>
            <p:ph idx="2" type="body"/>
          </p:nvPr>
        </p:nvSpPr>
        <p:spPr>
          <a:xfrm>
            <a:off x="457200" y="1631156"/>
            <a:ext cx="4040099" cy="29634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89" name="Shape 189"/>
          <p:cNvSpPr txBox="1"/>
          <p:nvPr>
            <p:ph idx="3" type="body"/>
          </p:nvPr>
        </p:nvSpPr>
        <p:spPr>
          <a:xfrm>
            <a:off x="4645025" y="1151334"/>
            <a:ext cx="4041900" cy="479699"/>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190" name="Shape 190"/>
          <p:cNvSpPr txBox="1"/>
          <p:nvPr>
            <p:ph idx="4" type="body"/>
          </p:nvPr>
        </p:nvSpPr>
        <p:spPr>
          <a:xfrm>
            <a:off x="4645025" y="1631156"/>
            <a:ext cx="4041900" cy="29634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1" name="Shape 191"/>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2" name="Shape 192"/>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3" name="Shape 193"/>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94" name="Shape 194"/>
        <p:cNvGrpSpPr/>
        <p:nvPr/>
      </p:nvGrpSpPr>
      <p:grpSpPr>
        <a:xfrm>
          <a:off x="0" y="0"/>
          <a:ext cx="0" cy="0"/>
          <a:chOff x="0" y="0"/>
          <a:chExt cx="0" cy="0"/>
        </a:xfrm>
      </p:grpSpPr>
      <p:sp>
        <p:nvSpPr>
          <p:cNvPr id="195" name="Shape 195"/>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96" name="Shape 196"/>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7" name="Shape 197"/>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8" name="Shape 198"/>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99" name="Shape 199"/>
        <p:cNvGrpSpPr/>
        <p:nvPr/>
      </p:nvGrpSpPr>
      <p:grpSpPr>
        <a:xfrm>
          <a:off x="0" y="0"/>
          <a:ext cx="0" cy="0"/>
          <a:chOff x="0" y="0"/>
          <a:chExt cx="0" cy="0"/>
        </a:xfrm>
      </p:grpSpPr>
      <p:sp>
        <p:nvSpPr>
          <p:cNvPr id="200" name="Shape 200"/>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1" name="Shape 201"/>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2" name="Shape 202"/>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203" name="Shape 203"/>
        <p:cNvGrpSpPr/>
        <p:nvPr/>
      </p:nvGrpSpPr>
      <p:grpSpPr>
        <a:xfrm>
          <a:off x="0" y="0"/>
          <a:ext cx="0" cy="0"/>
          <a:chOff x="0" y="0"/>
          <a:chExt cx="0" cy="0"/>
        </a:xfrm>
      </p:grpSpPr>
      <p:sp>
        <p:nvSpPr>
          <p:cNvPr id="204" name="Shape 204"/>
          <p:cNvSpPr txBox="1"/>
          <p:nvPr>
            <p:ph type="title"/>
          </p:nvPr>
        </p:nvSpPr>
        <p:spPr>
          <a:xfrm>
            <a:off x="457200" y="204787"/>
            <a:ext cx="3008399" cy="87149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05" name="Shape 205"/>
          <p:cNvSpPr txBox="1"/>
          <p:nvPr>
            <p:ph idx="1" type="body"/>
          </p:nvPr>
        </p:nvSpPr>
        <p:spPr>
          <a:xfrm>
            <a:off x="3575050" y="204787"/>
            <a:ext cx="5111699" cy="43898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06" name="Shape 206"/>
          <p:cNvSpPr txBox="1"/>
          <p:nvPr>
            <p:ph idx="2" type="body"/>
          </p:nvPr>
        </p:nvSpPr>
        <p:spPr>
          <a:xfrm>
            <a:off x="457200" y="1076325"/>
            <a:ext cx="3008399" cy="3518399"/>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207" name="Shape 207"/>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8" name="Shape 208"/>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9" name="Shape 209"/>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210" name="Shape 210"/>
        <p:cNvGrpSpPr/>
        <p:nvPr/>
      </p:nvGrpSpPr>
      <p:grpSpPr>
        <a:xfrm>
          <a:off x="0" y="0"/>
          <a:ext cx="0" cy="0"/>
          <a:chOff x="0" y="0"/>
          <a:chExt cx="0" cy="0"/>
        </a:xfrm>
      </p:grpSpPr>
      <p:sp>
        <p:nvSpPr>
          <p:cNvPr id="211" name="Shape 211"/>
          <p:cNvSpPr txBox="1"/>
          <p:nvPr>
            <p:ph type="title"/>
          </p:nvPr>
        </p:nvSpPr>
        <p:spPr>
          <a:xfrm>
            <a:off x="1792288" y="3600450"/>
            <a:ext cx="5486399" cy="42509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12" name="Shape 212"/>
          <p:cNvSpPr/>
          <p:nvPr>
            <p:ph idx="2" type="pic"/>
          </p:nvPr>
        </p:nvSpPr>
        <p:spPr>
          <a:xfrm>
            <a:off x="1792288" y="459581"/>
            <a:ext cx="5486399" cy="3086099"/>
          </a:xfrm>
          <a:prstGeom prst="rect">
            <a:avLst/>
          </a:prstGeom>
          <a:noFill/>
          <a:ln>
            <a:noFill/>
          </a:ln>
        </p:spPr>
      </p:sp>
      <p:sp>
        <p:nvSpPr>
          <p:cNvPr id="213" name="Shape 213"/>
          <p:cNvSpPr txBox="1"/>
          <p:nvPr>
            <p:ph idx="1" type="body"/>
          </p:nvPr>
        </p:nvSpPr>
        <p:spPr>
          <a:xfrm>
            <a:off x="1792288" y="4025503"/>
            <a:ext cx="5486399" cy="603599"/>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214" name="Shape 214"/>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15" name="Shape 215"/>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16" name="Shape 216"/>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217" name="Shape 217"/>
        <p:cNvGrpSpPr/>
        <p:nvPr/>
      </p:nvGrpSpPr>
      <p:grpSpPr>
        <a:xfrm>
          <a:off x="0" y="0"/>
          <a:ext cx="0" cy="0"/>
          <a:chOff x="0" y="0"/>
          <a:chExt cx="0" cy="0"/>
        </a:xfrm>
      </p:grpSpPr>
      <p:sp>
        <p:nvSpPr>
          <p:cNvPr id="218" name="Shape 218"/>
          <p:cNvSpPr txBox="1"/>
          <p:nvPr>
            <p:ph type="title"/>
          </p:nvPr>
        </p:nvSpPr>
        <p:spPr>
          <a:xfrm>
            <a:off x="457200" y="205978"/>
            <a:ext cx="8229600" cy="8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19" name="Shape 219"/>
          <p:cNvSpPr txBox="1"/>
          <p:nvPr>
            <p:ph idx="1" type="body"/>
          </p:nvPr>
        </p:nvSpPr>
        <p:spPr>
          <a:xfrm rot="5400000">
            <a:off x="2874749" y="-1217400"/>
            <a:ext cx="3394500" cy="82296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220" name="Shape 220"/>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1" name="Shape 221"/>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2" name="Shape 222"/>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223" name="Shape 223"/>
        <p:cNvGrpSpPr/>
        <p:nvPr/>
      </p:nvGrpSpPr>
      <p:grpSpPr>
        <a:xfrm>
          <a:off x="0" y="0"/>
          <a:ext cx="0" cy="0"/>
          <a:chOff x="0" y="0"/>
          <a:chExt cx="0" cy="0"/>
        </a:xfrm>
      </p:grpSpPr>
      <p:sp>
        <p:nvSpPr>
          <p:cNvPr id="224" name="Shape 224"/>
          <p:cNvSpPr txBox="1"/>
          <p:nvPr>
            <p:ph type="title"/>
          </p:nvPr>
        </p:nvSpPr>
        <p:spPr>
          <a:xfrm rot="5400000">
            <a:off x="5463749" y="1371628"/>
            <a:ext cx="4388700" cy="20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25" name="Shape 225"/>
          <p:cNvSpPr txBox="1"/>
          <p:nvPr>
            <p:ph idx="1" type="body"/>
          </p:nvPr>
        </p:nvSpPr>
        <p:spPr>
          <a:xfrm rot="5400000">
            <a:off x="1272750" y="-609571"/>
            <a:ext cx="4388700" cy="6019799"/>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a:lvl1pPr>
            <a:lvl2pPr indent="-107950" lvl="1" marL="742950" rtl="0" algn="l">
              <a:spcBef>
                <a:spcPts val="560"/>
              </a:spcBef>
              <a:buClr>
                <a:schemeClr val="dk1"/>
              </a:buClr>
              <a:buFont typeface="Arial"/>
              <a:buChar char="–"/>
              <a:defRPr/>
            </a:lvl2pPr>
            <a:lvl3pPr indent="-76200" lvl="2" marL="1143000" rtl="0" algn="l">
              <a:spcBef>
                <a:spcPts val="480"/>
              </a:spcBef>
              <a:buClr>
                <a:schemeClr val="dk1"/>
              </a:buClr>
              <a:buFont typeface="Arial"/>
              <a:buChar char="•"/>
              <a:defRPr/>
            </a:lvl3pPr>
            <a:lvl4pPr indent="-101600" lvl="3" marL="1600200" rtl="0" algn="l">
              <a:spcBef>
                <a:spcPts val="400"/>
              </a:spcBef>
              <a:buClr>
                <a:schemeClr val="dk1"/>
              </a:buClr>
              <a:buFont typeface="Arial"/>
              <a:buChar char="–"/>
              <a:defRPr/>
            </a:lvl4pPr>
            <a:lvl5pPr indent="-101600" lvl="4" marL="2057400" rtl="0" algn="l">
              <a:spcBef>
                <a:spcPts val="400"/>
              </a:spcBef>
              <a:buClr>
                <a:schemeClr val="dk1"/>
              </a:buClr>
              <a:buFont typeface="Aria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226" name="Shape 226"/>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7" name="Shape 227"/>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8" name="Shape 228"/>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37" name="Shape 237"/>
        <p:cNvGrpSpPr/>
        <p:nvPr/>
      </p:nvGrpSpPr>
      <p:grpSpPr>
        <a:xfrm>
          <a:off x="0" y="0"/>
          <a:ext cx="0" cy="0"/>
          <a:chOff x="0" y="0"/>
          <a:chExt cx="0" cy="0"/>
        </a:xfrm>
      </p:grpSpPr>
      <p:sp>
        <p:nvSpPr>
          <p:cNvPr id="238" name="Shape 238"/>
          <p:cNvSpPr txBox="1"/>
          <p:nvPr>
            <p:ph idx="10" type="dt"/>
          </p:nvPr>
        </p:nvSpPr>
        <p:spPr>
          <a:xfrm>
            <a:off x="457200" y="14287"/>
            <a:ext cx="28956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1200" u="none">
                <a:solidFill>
                  <a:srgbClr val="FFFFFF"/>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39" name="Shape 239"/>
          <p:cNvSpPr txBox="1"/>
          <p:nvPr>
            <p:ph idx="11" type="ftr"/>
          </p:nvPr>
        </p:nvSpPr>
        <p:spPr>
          <a:xfrm>
            <a:off x="3429000" y="14287"/>
            <a:ext cx="41148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2800" u="none">
                <a:solidFill>
                  <a:srgbClr val="FF4568"/>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40" name="Shape 240"/>
          <p:cNvSpPr txBox="1"/>
          <p:nvPr>
            <p:ph idx="12" type="sldNum"/>
          </p:nvPr>
        </p:nvSpPr>
        <p:spPr>
          <a:xfrm>
            <a:off x="7620000" y="14287"/>
            <a:ext cx="1066799" cy="24645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FFFFFF"/>
              </a:buClr>
              <a:buSzPct val="25000"/>
              <a:buFont typeface="Times New Roman"/>
              <a:buNone/>
            </a:pPr>
            <a:fld id="{00000000-1234-1234-1234-123412341234}" type="slidenum">
              <a:rPr b="1" i="0" lang="en" sz="1400" u="none">
                <a:solidFill>
                  <a:srgbClr val="FFFFFF"/>
                </a:solidFill>
                <a:latin typeface="Times New Roman"/>
                <a:ea typeface="Times New Roman"/>
                <a:cs typeface="Times New Roman"/>
                <a:sym typeface="Times New Roman"/>
              </a:rPr>
              <a:t>‹#›</a:t>
            </a:fld>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41" name="Shape 241"/>
        <p:cNvGrpSpPr/>
        <p:nvPr/>
      </p:nvGrpSpPr>
      <p:grpSpPr>
        <a:xfrm>
          <a:off x="0" y="0"/>
          <a:ext cx="0" cy="0"/>
          <a:chOff x="0" y="0"/>
          <a:chExt cx="0" cy="0"/>
        </a:xfrm>
      </p:grpSpPr>
      <p:sp>
        <p:nvSpPr>
          <p:cNvPr id="242" name="Shape 242"/>
          <p:cNvSpPr txBox="1"/>
          <p:nvPr>
            <p:ph type="title"/>
          </p:nvPr>
        </p:nvSpPr>
        <p:spPr>
          <a:xfrm>
            <a:off x="457200" y="400050"/>
            <a:ext cx="8229600" cy="74294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0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40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40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40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4000" u="none" cap="none" strike="noStrike">
                <a:solidFill>
                  <a:schemeClr val="dk2"/>
                </a:solidFill>
                <a:latin typeface="Arial"/>
                <a:ea typeface="Arial"/>
                <a:cs typeface="Arial"/>
                <a:sym typeface="Arial"/>
              </a:defRPr>
            </a:lvl5pPr>
            <a:lvl6pPr indent="0" lvl="5" marL="457200" marR="0" rtl="0" algn="l">
              <a:spcBef>
                <a:spcPts val="0"/>
              </a:spcBef>
              <a:spcAft>
                <a:spcPts val="0"/>
              </a:spcAft>
              <a:buNone/>
              <a:defRPr b="0" i="0" sz="4000" u="none" cap="none" strike="noStrike">
                <a:solidFill>
                  <a:schemeClr val="dk2"/>
                </a:solidFill>
                <a:latin typeface="Arial"/>
                <a:ea typeface="Arial"/>
                <a:cs typeface="Arial"/>
                <a:sym typeface="Arial"/>
              </a:defRPr>
            </a:lvl6pPr>
            <a:lvl7pPr indent="0" lvl="6" marL="914400" marR="0" rtl="0" algn="l">
              <a:spcBef>
                <a:spcPts val="0"/>
              </a:spcBef>
              <a:spcAft>
                <a:spcPts val="0"/>
              </a:spcAft>
              <a:buNone/>
              <a:defRPr b="0" i="0" sz="4000" u="none" cap="none" strike="noStrike">
                <a:solidFill>
                  <a:schemeClr val="dk2"/>
                </a:solidFill>
                <a:latin typeface="Arial"/>
                <a:ea typeface="Arial"/>
                <a:cs typeface="Arial"/>
                <a:sym typeface="Arial"/>
              </a:defRPr>
            </a:lvl7pPr>
            <a:lvl8pPr indent="0" lvl="7" marL="1371600" marR="0" rtl="0" algn="l">
              <a:spcBef>
                <a:spcPts val="0"/>
              </a:spcBef>
              <a:spcAft>
                <a:spcPts val="0"/>
              </a:spcAft>
              <a:buNone/>
              <a:defRPr b="0" i="0" sz="4000" u="none" cap="none" strike="noStrike">
                <a:solidFill>
                  <a:schemeClr val="dk2"/>
                </a:solidFill>
                <a:latin typeface="Arial"/>
                <a:ea typeface="Arial"/>
                <a:cs typeface="Arial"/>
                <a:sym typeface="Arial"/>
              </a:defRPr>
            </a:lvl8pPr>
            <a:lvl9pPr indent="0" lvl="8" marL="1828800" marR="0" rtl="0" algn="l">
              <a:spcBef>
                <a:spcPts val="0"/>
              </a:spcBef>
              <a:spcAft>
                <a:spcPts val="0"/>
              </a:spcAft>
              <a:buNone/>
              <a:defRPr b="0" i="0" sz="4000" u="none" cap="none" strike="noStrike">
                <a:solidFill>
                  <a:schemeClr val="dk2"/>
                </a:solidFill>
                <a:latin typeface="Arial"/>
                <a:ea typeface="Arial"/>
                <a:cs typeface="Arial"/>
                <a:sym typeface="Arial"/>
              </a:defRPr>
            </a:lvl9pPr>
          </a:lstStyle>
          <a:p/>
        </p:txBody>
      </p:sp>
      <p:sp>
        <p:nvSpPr>
          <p:cNvPr id="243" name="Shape 243"/>
          <p:cNvSpPr txBox="1"/>
          <p:nvPr>
            <p:ph idx="1" type="body"/>
          </p:nvPr>
        </p:nvSpPr>
        <p:spPr>
          <a:xfrm>
            <a:off x="457200" y="1200150"/>
            <a:ext cx="8229600" cy="3657599"/>
          </a:xfrm>
          <a:prstGeom prst="rect">
            <a:avLst/>
          </a:prstGeom>
          <a:noFill/>
          <a:ln>
            <a:noFill/>
          </a:ln>
        </p:spPr>
        <p:txBody>
          <a:bodyPr anchorCtr="0" anchor="t" bIns="91425" lIns="91425" rIns="91425" tIns="91425"/>
          <a:lstStyle>
            <a:lvl1pPr indent="-53023" lvl="0" marL="182563" marR="0" rtl="0" algn="l">
              <a:spcBef>
                <a:spcPts val="480"/>
              </a:spcBef>
              <a:spcAft>
                <a:spcPts val="0"/>
              </a:spcAft>
              <a:buClr>
                <a:schemeClr val="accent1"/>
              </a:buClr>
              <a:buSzPct val="85000"/>
              <a:buFont typeface="Arial"/>
              <a:buChar char="•"/>
              <a:defRPr b="0" i="0" sz="2400" u="none" cap="none" strike="noStrike">
                <a:solidFill>
                  <a:schemeClr val="dk1"/>
                </a:solidFill>
                <a:latin typeface="Arial"/>
                <a:ea typeface="Arial"/>
                <a:cs typeface="Arial"/>
                <a:sym typeface="Arial"/>
              </a:defRPr>
            </a:lvl1pPr>
            <a:lvl2pPr indent="-82550" lvl="1" marL="457200" marR="0" rtl="0" algn="l">
              <a:spcBef>
                <a:spcPts val="400"/>
              </a:spcBef>
              <a:spcAft>
                <a:spcPts val="0"/>
              </a:spcAft>
              <a:buClr>
                <a:schemeClr val="accent1"/>
              </a:buClr>
              <a:buSzPct val="85000"/>
              <a:buFont typeface="Arial"/>
              <a:buChar char="•"/>
              <a:defRPr b="0" i="0" sz="2000" u="none" cap="none" strike="noStrike">
                <a:solidFill>
                  <a:schemeClr val="dk1"/>
                </a:solidFill>
                <a:latin typeface="Arial"/>
                <a:ea typeface="Arial"/>
                <a:cs typeface="Arial"/>
                <a:sym typeface="Arial"/>
              </a:defRPr>
            </a:lvl2pPr>
            <a:lvl3pPr indent="-81280" lvl="2" marL="730250" marR="0" rtl="0" algn="l">
              <a:spcBef>
                <a:spcPts val="360"/>
              </a:spcBef>
              <a:spcAft>
                <a:spcPts val="0"/>
              </a:spcAft>
              <a:buClr>
                <a:schemeClr val="accent1"/>
              </a:buClr>
              <a:buSzPct val="90000"/>
              <a:buFont typeface="Arial"/>
              <a:buChar char="•"/>
              <a:defRPr b="0" i="0" sz="1800" u="none" cap="none" strike="noStrike">
                <a:solidFill>
                  <a:schemeClr val="dk1"/>
                </a:solidFill>
                <a:latin typeface="Arial"/>
                <a:ea typeface="Arial"/>
                <a:cs typeface="Arial"/>
                <a:sym typeface="Arial"/>
              </a:defRPr>
            </a:lvl3pPr>
            <a:lvl4pPr indent="-90487" lvl="3" marL="1004888" marR="0" rtl="0" algn="l">
              <a:spcBef>
                <a:spcPts val="320"/>
              </a:spcBef>
              <a:spcAft>
                <a:spcPts val="0"/>
              </a:spcAft>
              <a:buClr>
                <a:schemeClr val="accent1"/>
              </a:buClr>
              <a:buSzPct val="100000"/>
              <a:buFont typeface="Arial"/>
              <a:buChar char="•"/>
              <a:defRPr b="0" i="0" sz="1600" u="none" cap="none" strike="noStrike">
                <a:solidFill>
                  <a:schemeClr val="dk1"/>
                </a:solidFill>
                <a:latin typeface="Arial"/>
                <a:ea typeface="Arial"/>
                <a:cs typeface="Arial"/>
                <a:sym typeface="Arial"/>
              </a:defRPr>
            </a:lvl4pPr>
            <a:lvl5pPr indent="-57150" lvl="4" marL="1187450" marR="0" rtl="0" algn="l">
              <a:spcBef>
                <a:spcPts val="280"/>
              </a:spcBef>
              <a:spcAft>
                <a:spcPts val="0"/>
              </a:spcAft>
              <a:buClr>
                <a:schemeClr val="accent1"/>
              </a:buClr>
              <a:buSzPct val="100000"/>
              <a:buFont typeface="Arial"/>
              <a:buChar char="•"/>
              <a:defRPr b="0" i="0" sz="1400" u="none" cap="none" strike="noStrike">
                <a:solidFill>
                  <a:schemeClr val="dk1"/>
                </a:solidFill>
                <a:latin typeface="Arial"/>
                <a:ea typeface="Arial"/>
                <a:cs typeface="Arial"/>
                <a:sym typeface="Arial"/>
              </a:defRPr>
            </a:lvl5pPr>
            <a:lvl6pPr indent="-107950" lvl="5" marL="137160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6pPr>
            <a:lvl7pPr indent="-100330" lvl="6" marL="155448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7pPr>
            <a:lvl8pPr indent="-105410" lvl="7" marL="173736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8pPr>
            <a:lvl9pPr indent="-110489" lvl="8" marL="192024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9pPr>
          </a:lstStyle>
          <a:p/>
        </p:txBody>
      </p:sp>
      <p:sp>
        <p:nvSpPr>
          <p:cNvPr id="244" name="Shape 244"/>
          <p:cNvSpPr txBox="1"/>
          <p:nvPr>
            <p:ph idx="10" type="dt"/>
          </p:nvPr>
        </p:nvSpPr>
        <p:spPr>
          <a:xfrm>
            <a:off x="457200" y="14287"/>
            <a:ext cx="28956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1200" u="none">
                <a:solidFill>
                  <a:srgbClr val="FFFFFF"/>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45" name="Shape 245"/>
          <p:cNvSpPr txBox="1"/>
          <p:nvPr>
            <p:ph idx="11" type="ftr"/>
          </p:nvPr>
        </p:nvSpPr>
        <p:spPr>
          <a:xfrm>
            <a:off x="3429000" y="14287"/>
            <a:ext cx="41148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2800" u="none">
                <a:solidFill>
                  <a:srgbClr val="FF4568"/>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46" name="Shape 246"/>
          <p:cNvSpPr txBox="1"/>
          <p:nvPr>
            <p:ph idx="12" type="sldNum"/>
          </p:nvPr>
        </p:nvSpPr>
        <p:spPr>
          <a:xfrm>
            <a:off x="7620000" y="14287"/>
            <a:ext cx="1066799" cy="24645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FFFFFF"/>
              </a:buClr>
              <a:buSzPct val="25000"/>
              <a:buFont typeface="Times New Roman"/>
              <a:buNone/>
            </a:pPr>
            <a:fld id="{00000000-1234-1234-1234-123412341234}" type="slidenum">
              <a:rPr b="1" i="0" lang="en" sz="1400" u="none">
                <a:solidFill>
                  <a:srgbClr val="FFFFFF"/>
                </a:solidFill>
                <a:latin typeface="Times New Roman"/>
                <a:ea typeface="Times New Roman"/>
                <a:cs typeface="Times New Roman"/>
                <a:sym typeface="Times New Roman"/>
              </a:rPr>
              <a:t>‹#›</a:t>
            </a:fld>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247" name="Shape 247"/>
        <p:cNvGrpSpPr/>
        <p:nvPr/>
      </p:nvGrpSpPr>
      <p:grpSpPr>
        <a:xfrm>
          <a:off x="0" y="0"/>
          <a:ext cx="0" cy="0"/>
          <a:chOff x="0" y="0"/>
          <a:chExt cx="0" cy="0"/>
        </a:xfrm>
      </p:grpSpPr>
      <p:sp>
        <p:nvSpPr>
          <p:cNvPr id="248" name="Shape 248"/>
          <p:cNvSpPr txBox="1"/>
          <p:nvPr>
            <p:ph type="title"/>
          </p:nvPr>
        </p:nvSpPr>
        <p:spPr>
          <a:xfrm>
            <a:off x="457200" y="400050"/>
            <a:ext cx="8229600" cy="74294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0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40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40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40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4000" u="none" cap="none" strike="noStrike">
                <a:solidFill>
                  <a:schemeClr val="dk2"/>
                </a:solidFill>
                <a:latin typeface="Arial"/>
                <a:ea typeface="Arial"/>
                <a:cs typeface="Arial"/>
                <a:sym typeface="Arial"/>
              </a:defRPr>
            </a:lvl5pPr>
            <a:lvl6pPr indent="0" lvl="5" marL="457200" marR="0" rtl="0" algn="l">
              <a:spcBef>
                <a:spcPts val="0"/>
              </a:spcBef>
              <a:spcAft>
                <a:spcPts val="0"/>
              </a:spcAft>
              <a:buNone/>
              <a:defRPr b="0" i="0" sz="4000" u="none" cap="none" strike="noStrike">
                <a:solidFill>
                  <a:schemeClr val="dk2"/>
                </a:solidFill>
                <a:latin typeface="Arial"/>
                <a:ea typeface="Arial"/>
                <a:cs typeface="Arial"/>
                <a:sym typeface="Arial"/>
              </a:defRPr>
            </a:lvl6pPr>
            <a:lvl7pPr indent="0" lvl="6" marL="914400" marR="0" rtl="0" algn="l">
              <a:spcBef>
                <a:spcPts val="0"/>
              </a:spcBef>
              <a:spcAft>
                <a:spcPts val="0"/>
              </a:spcAft>
              <a:buNone/>
              <a:defRPr b="0" i="0" sz="4000" u="none" cap="none" strike="noStrike">
                <a:solidFill>
                  <a:schemeClr val="dk2"/>
                </a:solidFill>
                <a:latin typeface="Arial"/>
                <a:ea typeface="Arial"/>
                <a:cs typeface="Arial"/>
                <a:sym typeface="Arial"/>
              </a:defRPr>
            </a:lvl7pPr>
            <a:lvl8pPr indent="0" lvl="7" marL="1371600" marR="0" rtl="0" algn="l">
              <a:spcBef>
                <a:spcPts val="0"/>
              </a:spcBef>
              <a:spcAft>
                <a:spcPts val="0"/>
              </a:spcAft>
              <a:buNone/>
              <a:defRPr b="0" i="0" sz="4000" u="none" cap="none" strike="noStrike">
                <a:solidFill>
                  <a:schemeClr val="dk2"/>
                </a:solidFill>
                <a:latin typeface="Arial"/>
                <a:ea typeface="Arial"/>
                <a:cs typeface="Arial"/>
                <a:sym typeface="Arial"/>
              </a:defRPr>
            </a:lvl8pPr>
            <a:lvl9pPr indent="0" lvl="8" marL="1828800" marR="0" rtl="0" algn="l">
              <a:spcBef>
                <a:spcPts val="0"/>
              </a:spcBef>
              <a:spcAft>
                <a:spcPts val="0"/>
              </a:spcAft>
              <a:buNone/>
              <a:defRPr b="0" i="0" sz="4000" u="none" cap="none" strike="noStrike">
                <a:solidFill>
                  <a:schemeClr val="dk2"/>
                </a:solidFill>
                <a:latin typeface="Arial"/>
                <a:ea typeface="Arial"/>
                <a:cs typeface="Arial"/>
                <a:sym typeface="Arial"/>
              </a:defRPr>
            </a:lvl9pPr>
          </a:lstStyle>
          <a:p/>
        </p:txBody>
      </p:sp>
      <p:sp>
        <p:nvSpPr>
          <p:cNvPr id="249" name="Shape 249"/>
          <p:cNvSpPr txBox="1"/>
          <p:nvPr>
            <p:ph idx="1" type="body"/>
          </p:nvPr>
        </p:nvSpPr>
        <p:spPr>
          <a:xfrm>
            <a:off x="457200" y="1255013"/>
            <a:ext cx="4038599" cy="3538727"/>
          </a:xfrm>
          <a:prstGeom prst="rect">
            <a:avLst/>
          </a:prstGeom>
          <a:noFill/>
          <a:ln>
            <a:noFill/>
          </a:ln>
        </p:spPr>
        <p:txBody>
          <a:bodyPr anchorCtr="0" anchor="t" bIns="91425" lIns="91425" rIns="91425" tIns="91425"/>
          <a:lstStyle>
            <a:lvl1pPr indent="-31433" lvl="0" marL="182563" marR="0" rtl="0" algn="l">
              <a:spcBef>
                <a:spcPts val="560"/>
              </a:spcBef>
              <a:spcAft>
                <a:spcPts val="0"/>
              </a:spcAft>
              <a:buClr>
                <a:schemeClr val="accent1"/>
              </a:buClr>
              <a:buSzPct val="85000"/>
              <a:buFont typeface="Arial"/>
              <a:buChar char="•"/>
              <a:defRPr sz="2800">
                <a:solidFill>
                  <a:schemeClr val="dk1"/>
                </a:solidFill>
                <a:latin typeface="Arial"/>
                <a:ea typeface="Arial"/>
                <a:cs typeface="Arial"/>
                <a:sym typeface="Arial"/>
              </a:defRPr>
            </a:lvl1pPr>
            <a:lvl2pPr indent="-60959" lvl="1" marL="457200" marR="0" rtl="0" algn="l">
              <a:spcBef>
                <a:spcPts val="480"/>
              </a:spcBef>
              <a:spcAft>
                <a:spcPts val="0"/>
              </a:spcAft>
              <a:buClr>
                <a:schemeClr val="accent1"/>
              </a:buClr>
              <a:buSzPct val="85000"/>
              <a:buFont typeface="Arial"/>
              <a:buChar char="•"/>
              <a:defRPr b="0" i="0" sz="2400" u="none" cap="none" strike="noStrike">
                <a:solidFill>
                  <a:schemeClr val="dk1"/>
                </a:solidFill>
                <a:latin typeface="Arial"/>
                <a:ea typeface="Arial"/>
                <a:cs typeface="Arial"/>
                <a:sym typeface="Arial"/>
              </a:defRPr>
            </a:lvl2pPr>
            <a:lvl3pPr indent="-69850" lvl="2" marL="730250" marR="0" rtl="0" algn="l">
              <a:spcBef>
                <a:spcPts val="400"/>
              </a:spcBef>
              <a:spcAft>
                <a:spcPts val="0"/>
              </a:spcAft>
              <a:buClr>
                <a:schemeClr val="accent1"/>
              </a:buClr>
              <a:buSzPct val="90000"/>
              <a:buFont typeface="Arial"/>
              <a:buChar char="•"/>
              <a:defRPr b="0" i="0" sz="2000" u="none" cap="none" strike="noStrike">
                <a:solidFill>
                  <a:schemeClr val="dk1"/>
                </a:solidFill>
                <a:latin typeface="Arial"/>
                <a:ea typeface="Arial"/>
                <a:cs typeface="Arial"/>
                <a:sym typeface="Arial"/>
              </a:defRPr>
            </a:lvl3pPr>
            <a:lvl4pPr indent="-77787" lvl="3" marL="1004888" marR="0" rtl="0" algn="l">
              <a:spcBef>
                <a:spcPts val="360"/>
              </a:spcBef>
              <a:spcAft>
                <a:spcPts val="0"/>
              </a:spcAft>
              <a:buClr>
                <a:schemeClr val="accent1"/>
              </a:buClr>
              <a:buSzPct val="100000"/>
              <a:buFont typeface="Arial"/>
              <a:buChar char="•"/>
              <a:defRPr b="0" i="0" sz="1800" u="none" cap="none" strike="noStrike">
                <a:solidFill>
                  <a:schemeClr val="dk1"/>
                </a:solidFill>
                <a:latin typeface="Arial"/>
                <a:ea typeface="Arial"/>
                <a:cs typeface="Arial"/>
                <a:sym typeface="Arial"/>
              </a:defRPr>
            </a:lvl4pPr>
            <a:lvl5pPr indent="-31750" lvl="4" marL="1187450" marR="0" rtl="0" algn="l">
              <a:spcBef>
                <a:spcPts val="360"/>
              </a:spcBef>
              <a:spcAft>
                <a:spcPts val="0"/>
              </a:spcAft>
              <a:buClr>
                <a:schemeClr val="accent1"/>
              </a:buClr>
              <a:buSzPct val="100000"/>
              <a:buFont typeface="Arial"/>
              <a:buChar char="•"/>
              <a:defRPr b="0" i="0" sz="1800" u="none" cap="none" strike="noStrike">
                <a:solidFill>
                  <a:schemeClr val="dk1"/>
                </a:solidFill>
                <a:latin typeface="Arial"/>
                <a:ea typeface="Arial"/>
                <a:cs typeface="Arial"/>
                <a:sym typeface="Arial"/>
              </a:defRPr>
            </a:lvl5pPr>
            <a:lvl6pPr indent="-76200" lvl="5" marL="1371600" marR="0" rtl="0" algn="l">
              <a:spcBef>
                <a:spcPts val="360"/>
              </a:spcBef>
              <a:buClr>
                <a:schemeClr val="accent1"/>
              </a:buClr>
              <a:buSzPct val="100000"/>
              <a:buFont typeface="Arial"/>
              <a:buChar char="•"/>
              <a:defRPr b="0" i="0" sz="1800" u="none" cap="none" strike="noStrike">
                <a:solidFill>
                  <a:schemeClr val="dk1"/>
                </a:solidFill>
                <a:latin typeface="Arial"/>
                <a:ea typeface="Arial"/>
                <a:cs typeface="Arial"/>
                <a:sym typeface="Arial"/>
              </a:defRPr>
            </a:lvl6pPr>
            <a:lvl7pPr indent="-68580" lvl="6" marL="1554480" marR="0" rtl="0" algn="l">
              <a:spcBef>
                <a:spcPts val="360"/>
              </a:spcBef>
              <a:buClr>
                <a:schemeClr val="accent1"/>
              </a:buClr>
              <a:buSzPct val="100000"/>
              <a:buFont typeface="Arial"/>
              <a:buChar char="•"/>
              <a:defRPr b="0" i="0" sz="1800" u="none" cap="none" strike="noStrike">
                <a:solidFill>
                  <a:schemeClr val="dk1"/>
                </a:solidFill>
                <a:latin typeface="Arial"/>
                <a:ea typeface="Arial"/>
                <a:cs typeface="Arial"/>
                <a:sym typeface="Arial"/>
              </a:defRPr>
            </a:lvl7pPr>
            <a:lvl8pPr indent="-73660" lvl="7" marL="1737360" marR="0" rtl="0" algn="l">
              <a:spcBef>
                <a:spcPts val="360"/>
              </a:spcBef>
              <a:buClr>
                <a:schemeClr val="accent1"/>
              </a:buClr>
              <a:buSzPct val="100000"/>
              <a:buFont typeface="Arial"/>
              <a:buChar char="•"/>
              <a:defRPr b="0" i="0" sz="1800" u="none" cap="none" strike="noStrike">
                <a:solidFill>
                  <a:schemeClr val="dk1"/>
                </a:solidFill>
                <a:latin typeface="Arial"/>
                <a:ea typeface="Arial"/>
                <a:cs typeface="Arial"/>
                <a:sym typeface="Arial"/>
              </a:defRPr>
            </a:lvl8pPr>
            <a:lvl9pPr indent="-78739" lvl="8" marL="1920240" marR="0" rtl="0" algn="l">
              <a:spcBef>
                <a:spcPts val="360"/>
              </a:spcBef>
              <a:buClr>
                <a:schemeClr val="accent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250" name="Shape 250"/>
          <p:cNvSpPr txBox="1"/>
          <p:nvPr>
            <p:ph idx="2" type="body"/>
          </p:nvPr>
        </p:nvSpPr>
        <p:spPr>
          <a:xfrm>
            <a:off x="4648200" y="1255013"/>
            <a:ext cx="4038599" cy="3538727"/>
          </a:xfrm>
          <a:prstGeom prst="rect">
            <a:avLst/>
          </a:prstGeom>
          <a:noFill/>
          <a:ln>
            <a:noFill/>
          </a:ln>
        </p:spPr>
        <p:txBody>
          <a:bodyPr anchorCtr="0" anchor="t" bIns="91425" lIns="91425" rIns="91425" tIns="91425"/>
          <a:lstStyle>
            <a:lvl1pPr indent="-31433" lvl="0" marL="182563" marR="0" rtl="0" algn="l">
              <a:spcBef>
                <a:spcPts val="560"/>
              </a:spcBef>
              <a:spcAft>
                <a:spcPts val="0"/>
              </a:spcAft>
              <a:buClr>
                <a:schemeClr val="accent1"/>
              </a:buClr>
              <a:buSzPct val="85000"/>
              <a:buFont typeface="Arial"/>
              <a:buChar char="•"/>
              <a:defRPr sz="2800">
                <a:solidFill>
                  <a:schemeClr val="dk1"/>
                </a:solidFill>
                <a:latin typeface="Arial"/>
                <a:ea typeface="Arial"/>
                <a:cs typeface="Arial"/>
                <a:sym typeface="Arial"/>
              </a:defRPr>
            </a:lvl1pPr>
            <a:lvl2pPr indent="-60959" lvl="1" marL="457200" marR="0" rtl="0" algn="l">
              <a:spcBef>
                <a:spcPts val="480"/>
              </a:spcBef>
              <a:spcAft>
                <a:spcPts val="0"/>
              </a:spcAft>
              <a:buClr>
                <a:schemeClr val="accent1"/>
              </a:buClr>
              <a:buSzPct val="85000"/>
              <a:buFont typeface="Arial"/>
              <a:buChar char="•"/>
              <a:defRPr b="0" i="0" sz="2400" u="none" cap="none" strike="noStrike">
                <a:solidFill>
                  <a:schemeClr val="dk1"/>
                </a:solidFill>
                <a:latin typeface="Arial"/>
                <a:ea typeface="Arial"/>
                <a:cs typeface="Arial"/>
                <a:sym typeface="Arial"/>
              </a:defRPr>
            </a:lvl2pPr>
            <a:lvl3pPr indent="-69850" lvl="2" marL="730250" marR="0" rtl="0" algn="l">
              <a:spcBef>
                <a:spcPts val="400"/>
              </a:spcBef>
              <a:spcAft>
                <a:spcPts val="0"/>
              </a:spcAft>
              <a:buClr>
                <a:schemeClr val="accent1"/>
              </a:buClr>
              <a:buSzPct val="90000"/>
              <a:buFont typeface="Arial"/>
              <a:buChar char="•"/>
              <a:defRPr b="0" i="0" sz="2000" u="none" cap="none" strike="noStrike">
                <a:solidFill>
                  <a:schemeClr val="dk1"/>
                </a:solidFill>
                <a:latin typeface="Arial"/>
                <a:ea typeface="Arial"/>
                <a:cs typeface="Arial"/>
                <a:sym typeface="Arial"/>
              </a:defRPr>
            </a:lvl3pPr>
            <a:lvl4pPr indent="-77787" lvl="3" marL="1004888" marR="0" rtl="0" algn="l">
              <a:spcBef>
                <a:spcPts val="360"/>
              </a:spcBef>
              <a:spcAft>
                <a:spcPts val="0"/>
              </a:spcAft>
              <a:buClr>
                <a:schemeClr val="accent1"/>
              </a:buClr>
              <a:buSzPct val="100000"/>
              <a:buFont typeface="Arial"/>
              <a:buChar char="•"/>
              <a:defRPr b="0" i="0" sz="1800" u="none" cap="none" strike="noStrike">
                <a:solidFill>
                  <a:schemeClr val="dk1"/>
                </a:solidFill>
                <a:latin typeface="Arial"/>
                <a:ea typeface="Arial"/>
                <a:cs typeface="Arial"/>
                <a:sym typeface="Arial"/>
              </a:defRPr>
            </a:lvl4pPr>
            <a:lvl5pPr indent="-31750" lvl="4" marL="1187450" marR="0" rtl="0" algn="l">
              <a:spcBef>
                <a:spcPts val="360"/>
              </a:spcBef>
              <a:spcAft>
                <a:spcPts val="0"/>
              </a:spcAft>
              <a:buClr>
                <a:schemeClr val="accent1"/>
              </a:buClr>
              <a:buSzPct val="100000"/>
              <a:buFont typeface="Arial"/>
              <a:buChar char="•"/>
              <a:defRPr b="0" i="0" sz="1800" u="none" cap="none" strike="noStrike">
                <a:solidFill>
                  <a:schemeClr val="dk1"/>
                </a:solidFill>
                <a:latin typeface="Arial"/>
                <a:ea typeface="Arial"/>
                <a:cs typeface="Arial"/>
                <a:sym typeface="Arial"/>
              </a:defRPr>
            </a:lvl5pPr>
            <a:lvl6pPr indent="-76200" lvl="5" marL="1371600" marR="0" rtl="0" algn="l">
              <a:spcBef>
                <a:spcPts val="360"/>
              </a:spcBef>
              <a:buClr>
                <a:schemeClr val="accent1"/>
              </a:buClr>
              <a:buSzPct val="100000"/>
              <a:buFont typeface="Arial"/>
              <a:buChar char="•"/>
              <a:defRPr b="0" i="0" sz="1800" u="none" cap="none" strike="noStrike">
                <a:solidFill>
                  <a:schemeClr val="dk1"/>
                </a:solidFill>
                <a:latin typeface="Arial"/>
                <a:ea typeface="Arial"/>
                <a:cs typeface="Arial"/>
                <a:sym typeface="Arial"/>
              </a:defRPr>
            </a:lvl6pPr>
            <a:lvl7pPr indent="-68580" lvl="6" marL="1554480" marR="0" rtl="0" algn="l">
              <a:spcBef>
                <a:spcPts val="360"/>
              </a:spcBef>
              <a:buClr>
                <a:schemeClr val="accent1"/>
              </a:buClr>
              <a:buSzPct val="100000"/>
              <a:buFont typeface="Arial"/>
              <a:buChar char="•"/>
              <a:defRPr b="0" i="0" sz="1800" u="none" cap="none" strike="noStrike">
                <a:solidFill>
                  <a:schemeClr val="dk1"/>
                </a:solidFill>
                <a:latin typeface="Arial"/>
                <a:ea typeface="Arial"/>
                <a:cs typeface="Arial"/>
                <a:sym typeface="Arial"/>
              </a:defRPr>
            </a:lvl7pPr>
            <a:lvl8pPr indent="-73660" lvl="7" marL="1737360" marR="0" rtl="0" algn="l">
              <a:spcBef>
                <a:spcPts val="360"/>
              </a:spcBef>
              <a:buClr>
                <a:schemeClr val="accent1"/>
              </a:buClr>
              <a:buSzPct val="100000"/>
              <a:buFont typeface="Arial"/>
              <a:buChar char="•"/>
              <a:defRPr b="0" i="0" sz="1800" u="none" cap="none" strike="noStrike">
                <a:solidFill>
                  <a:schemeClr val="dk1"/>
                </a:solidFill>
                <a:latin typeface="Arial"/>
                <a:ea typeface="Arial"/>
                <a:cs typeface="Arial"/>
                <a:sym typeface="Arial"/>
              </a:defRPr>
            </a:lvl8pPr>
            <a:lvl9pPr indent="-78739" lvl="8" marL="1920240" marR="0" rtl="0" algn="l">
              <a:spcBef>
                <a:spcPts val="360"/>
              </a:spcBef>
              <a:buClr>
                <a:schemeClr val="accent1"/>
              </a:buClr>
              <a:buSzPct val="100000"/>
              <a:buFont typeface="Arial"/>
              <a:buChar char="•"/>
              <a:defRPr b="0" i="0" sz="1800" u="none" cap="none" strike="noStrike">
                <a:solidFill>
                  <a:schemeClr val="dk1"/>
                </a:solidFill>
                <a:latin typeface="Arial"/>
                <a:ea typeface="Arial"/>
                <a:cs typeface="Arial"/>
                <a:sym typeface="Arial"/>
              </a:defRPr>
            </a:lvl9pPr>
          </a:lstStyle>
          <a:p/>
        </p:txBody>
      </p:sp>
      <p:sp>
        <p:nvSpPr>
          <p:cNvPr id="251" name="Shape 251"/>
          <p:cNvSpPr txBox="1"/>
          <p:nvPr>
            <p:ph idx="10" type="dt"/>
          </p:nvPr>
        </p:nvSpPr>
        <p:spPr>
          <a:xfrm>
            <a:off x="457200" y="14287"/>
            <a:ext cx="28956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1200" u="none">
                <a:solidFill>
                  <a:srgbClr val="FFFFFF"/>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52" name="Shape 252"/>
          <p:cNvSpPr txBox="1"/>
          <p:nvPr>
            <p:ph idx="11" type="ftr"/>
          </p:nvPr>
        </p:nvSpPr>
        <p:spPr>
          <a:xfrm>
            <a:off x="3429000" y="14287"/>
            <a:ext cx="41148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2800" u="none">
                <a:solidFill>
                  <a:srgbClr val="FF4568"/>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53" name="Shape 253"/>
          <p:cNvSpPr txBox="1"/>
          <p:nvPr>
            <p:ph idx="12" type="sldNum"/>
          </p:nvPr>
        </p:nvSpPr>
        <p:spPr>
          <a:xfrm>
            <a:off x="7620000" y="14287"/>
            <a:ext cx="1066799" cy="24645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FFFFFF"/>
              </a:buClr>
              <a:buSzPct val="25000"/>
              <a:buFont typeface="Times New Roman"/>
              <a:buNone/>
            </a:pPr>
            <a:fld id="{00000000-1234-1234-1234-123412341234}" type="slidenum">
              <a:rPr b="1" i="0" lang="en" sz="1400" u="none">
                <a:solidFill>
                  <a:srgbClr val="FFFFFF"/>
                </a:solidFill>
                <a:latin typeface="Times New Roman"/>
                <a:ea typeface="Times New Roman"/>
                <a:cs typeface="Times New Roman"/>
                <a:sym typeface="Times New Roman"/>
              </a:rPr>
              <a:t>‹#›</a:t>
            </a:fld>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254" name="Shape 254"/>
        <p:cNvGrpSpPr/>
        <p:nvPr/>
      </p:nvGrpSpPr>
      <p:grpSpPr>
        <a:xfrm>
          <a:off x="0" y="0"/>
          <a:ext cx="0" cy="0"/>
          <a:chOff x="0" y="0"/>
          <a:chExt cx="0" cy="0"/>
        </a:xfrm>
      </p:grpSpPr>
      <p:sp>
        <p:nvSpPr>
          <p:cNvPr id="255" name="Shape 255"/>
          <p:cNvSpPr txBox="1"/>
          <p:nvPr>
            <p:ph type="title"/>
          </p:nvPr>
        </p:nvSpPr>
        <p:spPr>
          <a:xfrm rot="5400000">
            <a:off x="5457824" y="1628775"/>
            <a:ext cx="4400550" cy="20574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0" i="0" sz="40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40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40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40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4000" u="none" cap="none" strike="noStrike">
                <a:solidFill>
                  <a:schemeClr val="dk2"/>
                </a:solidFill>
                <a:latin typeface="Arial"/>
                <a:ea typeface="Arial"/>
                <a:cs typeface="Arial"/>
                <a:sym typeface="Arial"/>
              </a:defRPr>
            </a:lvl5pPr>
            <a:lvl6pPr indent="0" lvl="5" marL="457200" marR="0" rtl="0" algn="l">
              <a:spcBef>
                <a:spcPts val="0"/>
              </a:spcBef>
              <a:spcAft>
                <a:spcPts val="0"/>
              </a:spcAft>
              <a:buNone/>
              <a:defRPr b="0" i="0" sz="4000" u="none" cap="none" strike="noStrike">
                <a:solidFill>
                  <a:schemeClr val="dk2"/>
                </a:solidFill>
                <a:latin typeface="Arial"/>
                <a:ea typeface="Arial"/>
                <a:cs typeface="Arial"/>
                <a:sym typeface="Arial"/>
              </a:defRPr>
            </a:lvl6pPr>
            <a:lvl7pPr indent="0" lvl="6" marL="914400" marR="0" rtl="0" algn="l">
              <a:spcBef>
                <a:spcPts val="0"/>
              </a:spcBef>
              <a:spcAft>
                <a:spcPts val="0"/>
              </a:spcAft>
              <a:buNone/>
              <a:defRPr b="0" i="0" sz="4000" u="none" cap="none" strike="noStrike">
                <a:solidFill>
                  <a:schemeClr val="dk2"/>
                </a:solidFill>
                <a:latin typeface="Arial"/>
                <a:ea typeface="Arial"/>
                <a:cs typeface="Arial"/>
                <a:sym typeface="Arial"/>
              </a:defRPr>
            </a:lvl7pPr>
            <a:lvl8pPr indent="0" lvl="7" marL="1371600" marR="0" rtl="0" algn="l">
              <a:spcBef>
                <a:spcPts val="0"/>
              </a:spcBef>
              <a:spcAft>
                <a:spcPts val="0"/>
              </a:spcAft>
              <a:buNone/>
              <a:defRPr b="0" i="0" sz="4000" u="none" cap="none" strike="noStrike">
                <a:solidFill>
                  <a:schemeClr val="dk2"/>
                </a:solidFill>
                <a:latin typeface="Arial"/>
                <a:ea typeface="Arial"/>
                <a:cs typeface="Arial"/>
                <a:sym typeface="Arial"/>
              </a:defRPr>
            </a:lvl8pPr>
            <a:lvl9pPr indent="0" lvl="8" marL="1828800" marR="0" rtl="0" algn="l">
              <a:spcBef>
                <a:spcPts val="0"/>
              </a:spcBef>
              <a:spcAft>
                <a:spcPts val="0"/>
              </a:spcAft>
              <a:buNone/>
              <a:defRPr b="0" i="0" sz="4000" u="none" cap="none" strike="noStrike">
                <a:solidFill>
                  <a:schemeClr val="dk2"/>
                </a:solidFill>
                <a:latin typeface="Arial"/>
                <a:ea typeface="Arial"/>
                <a:cs typeface="Arial"/>
                <a:sym typeface="Arial"/>
              </a:defRPr>
            </a:lvl9pPr>
          </a:lstStyle>
          <a:p/>
        </p:txBody>
      </p:sp>
      <p:sp>
        <p:nvSpPr>
          <p:cNvPr id="256" name="Shape 256"/>
          <p:cNvSpPr txBox="1"/>
          <p:nvPr>
            <p:ph idx="1" type="body"/>
          </p:nvPr>
        </p:nvSpPr>
        <p:spPr>
          <a:xfrm rot="5400000">
            <a:off x="1266825" y="-352424"/>
            <a:ext cx="4400550" cy="6019799"/>
          </a:xfrm>
          <a:prstGeom prst="rect">
            <a:avLst/>
          </a:prstGeom>
          <a:noFill/>
          <a:ln>
            <a:noFill/>
          </a:ln>
        </p:spPr>
        <p:txBody>
          <a:bodyPr anchorCtr="0" anchor="t" bIns="91425" lIns="91425" rIns="91425" tIns="91425"/>
          <a:lstStyle>
            <a:lvl1pPr indent="-53023" lvl="0" marL="182563" marR="0" rtl="0" algn="l">
              <a:spcBef>
                <a:spcPts val="480"/>
              </a:spcBef>
              <a:spcAft>
                <a:spcPts val="0"/>
              </a:spcAft>
              <a:buClr>
                <a:schemeClr val="accent1"/>
              </a:buClr>
              <a:buSzPct val="85000"/>
              <a:buFont typeface="Arial"/>
              <a:buChar char="•"/>
              <a:defRPr sz="2400">
                <a:solidFill>
                  <a:schemeClr val="dk1"/>
                </a:solidFill>
                <a:latin typeface="Arial"/>
                <a:ea typeface="Arial"/>
                <a:cs typeface="Arial"/>
                <a:sym typeface="Arial"/>
              </a:defRPr>
            </a:lvl1pPr>
            <a:lvl2pPr indent="-82550" lvl="1" marL="457200" marR="0" rtl="0" algn="l">
              <a:spcBef>
                <a:spcPts val="400"/>
              </a:spcBef>
              <a:spcAft>
                <a:spcPts val="0"/>
              </a:spcAft>
              <a:buClr>
                <a:schemeClr val="accent1"/>
              </a:buClr>
              <a:buSzPct val="85000"/>
              <a:buFont typeface="Arial"/>
              <a:buChar char="•"/>
              <a:defRPr b="0" i="0" sz="2000" u="none" cap="none" strike="noStrike">
                <a:solidFill>
                  <a:schemeClr val="dk1"/>
                </a:solidFill>
                <a:latin typeface="Arial"/>
                <a:ea typeface="Arial"/>
                <a:cs typeface="Arial"/>
                <a:sym typeface="Arial"/>
              </a:defRPr>
            </a:lvl2pPr>
            <a:lvl3pPr indent="-81280" lvl="2" marL="730250" marR="0" rtl="0" algn="l">
              <a:spcBef>
                <a:spcPts val="360"/>
              </a:spcBef>
              <a:spcAft>
                <a:spcPts val="0"/>
              </a:spcAft>
              <a:buClr>
                <a:schemeClr val="accent1"/>
              </a:buClr>
              <a:buSzPct val="90000"/>
              <a:buFont typeface="Arial"/>
              <a:buChar char="•"/>
              <a:defRPr b="0" i="0" sz="1800" u="none" cap="none" strike="noStrike">
                <a:solidFill>
                  <a:schemeClr val="dk1"/>
                </a:solidFill>
                <a:latin typeface="Arial"/>
                <a:ea typeface="Arial"/>
                <a:cs typeface="Arial"/>
                <a:sym typeface="Arial"/>
              </a:defRPr>
            </a:lvl3pPr>
            <a:lvl4pPr indent="-90487" lvl="3" marL="1004888" marR="0" rtl="0" algn="l">
              <a:spcBef>
                <a:spcPts val="320"/>
              </a:spcBef>
              <a:spcAft>
                <a:spcPts val="0"/>
              </a:spcAft>
              <a:buClr>
                <a:schemeClr val="accent1"/>
              </a:buClr>
              <a:buSzPct val="100000"/>
              <a:buFont typeface="Arial"/>
              <a:buChar char="•"/>
              <a:defRPr b="0" i="0" sz="1600" u="none" cap="none" strike="noStrike">
                <a:solidFill>
                  <a:schemeClr val="dk1"/>
                </a:solidFill>
                <a:latin typeface="Arial"/>
                <a:ea typeface="Arial"/>
                <a:cs typeface="Arial"/>
                <a:sym typeface="Arial"/>
              </a:defRPr>
            </a:lvl4pPr>
            <a:lvl5pPr indent="-57150" lvl="4" marL="1187450" marR="0" rtl="0" algn="l">
              <a:spcBef>
                <a:spcPts val="280"/>
              </a:spcBef>
              <a:spcAft>
                <a:spcPts val="0"/>
              </a:spcAft>
              <a:buClr>
                <a:schemeClr val="accent1"/>
              </a:buClr>
              <a:buSzPct val="100000"/>
              <a:buFont typeface="Arial"/>
              <a:buChar char="•"/>
              <a:defRPr b="0" i="0" sz="1400" u="none" cap="none" strike="noStrike">
                <a:solidFill>
                  <a:schemeClr val="dk1"/>
                </a:solidFill>
                <a:latin typeface="Arial"/>
                <a:ea typeface="Arial"/>
                <a:cs typeface="Arial"/>
                <a:sym typeface="Arial"/>
              </a:defRPr>
            </a:lvl5pPr>
            <a:lvl6pPr indent="-107950" lvl="5" marL="137160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6pPr>
            <a:lvl7pPr indent="-100330" lvl="6" marL="155448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7pPr>
            <a:lvl8pPr indent="-105410" lvl="7" marL="173736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8pPr>
            <a:lvl9pPr indent="-110489" lvl="8" marL="192024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9pPr>
          </a:lstStyle>
          <a:p/>
        </p:txBody>
      </p:sp>
      <p:sp>
        <p:nvSpPr>
          <p:cNvPr id="257" name="Shape 257"/>
          <p:cNvSpPr txBox="1"/>
          <p:nvPr>
            <p:ph idx="10" type="dt"/>
          </p:nvPr>
        </p:nvSpPr>
        <p:spPr>
          <a:xfrm>
            <a:off x="457200" y="14287"/>
            <a:ext cx="28956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1200" u="none">
                <a:solidFill>
                  <a:srgbClr val="FFFFFF"/>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58" name="Shape 258"/>
          <p:cNvSpPr txBox="1"/>
          <p:nvPr>
            <p:ph idx="11" type="ftr"/>
          </p:nvPr>
        </p:nvSpPr>
        <p:spPr>
          <a:xfrm>
            <a:off x="3429000" y="14287"/>
            <a:ext cx="41148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2800" u="none">
                <a:solidFill>
                  <a:srgbClr val="FF4568"/>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59" name="Shape 259"/>
          <p:cNvSpPr txBox="1"/>
          <p:nvPr>
            <p:ph idx="12" type="sldNum"/>
          </p:nvPr>
        </p:nvSpPr>
        <p:spPr>
          <a:xfrm>
            <a:off x="7620000" y="14287"/>
            <a:ext cx="1066799" cy="24645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FFFFFF"/>
              </a:buClr>
              <a:buSzPct val="25000"/>
              <a:buFont typeface="Times New Roman"/>
              <a:buNone/>
            </a:pPr>
            <a:fld id="{00000000-1234-1234-1234-123412341234}" type="slidenum">
              <a:rPr b="1" i="0" lang="en" sz="1400" u="none">
                <a:solidFill>
                  <a:srgbClr val="FFFFFF"/>
                </a:solidFill>
                <a:latin typeface="Times New Roman"/>
                <a:ea typeface="Times New Roman"/>
                <a:cs typeface="Times New Roman"/>
                <a:sym typeface="Times New Roman"/>
              </a:rPr>
              <a:t>‹#›</a:t>
            </a:fld>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260" name="Shape 260"/>
        <p:cNvGrpSpPr/>
        <p:nvPr/>
      </p:nvGrpSpPr>
      <p:grpSpPr>
        <a:xfrm>
          <a:off x="0" y="0"/>
          <a:ext cx="0" cy="0"/>
          <a:chOff x="0" y="0"/>
          <a:chExt cx="0" cy="0"/>
        </a:xfrm>
      </p:grpSpPr>
      <p:sp>
        <p:nvSpPr>
          <p:cNvPr id="261" name="Shape 261"/>
          <p:cNvSpPr txBox="1"/>
          <p:nvPr>
            <p:ph type="title"/>
          </p:nvPr>
        </p:nvSpPr>
        <p:spPr>
          <a:xfrm>
            <a:off x="457200" y="400050"/>
            <a:ext cx="8229600" cy="74294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0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40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40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40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4000" u="none" cap="none" strike="noStrike">
                <a:solidFill>
                  <a:schemeClr val="dk2"/>
                </a:solidFill>
                <a:latin typeface="Arial"/>
                <a:ea typeface="Arial"/>
                <a:cs typeface="Arial"/>
                <a:sym typeface="Arial"/>
              </a:defRPr>
            </a:lvl5pPr>
            <a:lvl6pPr indent="0" lvl="5" marL="457200" marR="0" rtl="0" algn="l">
              <a:spcBef>
                <a:spcPts val="0"/>
              </a:spcBef>
              <a:spcAft>
                <a:spcPts val="0"/>
              </a:spcAft>
              <a:buNone/>
              <a:defRPr b="0" i="0" sz="4000" u="none" cap="none" strike="noStrike">
                <a:solidFill>
                  <a:schemeClr val="dk2"/>
                </a:solidFill>
                <a:latin typeface="Arial"/>
                <a:ea typeface="Arial"/>
                <a:cs typeface="Arial"/>
                <a:sym typeface="Arial"/>
              </a:defRPr>
            </a:lvl6pPr>
            <a:lvl7pPr indent="0" lvl="6" marL="914400" marR="0" rtl="0" algn="l">
              <a:spcBef>
                <a:spcPts val="0"/>
              </a:spcBef>
              <a:spcAft>
                <a:spcPts val="0"/>
              </a:spcAft>
              <a:buNone/>
              <a:defRPr b="0" i="0" sz="4000" u="none" cap="none" strike="noStrike">
                <a:solidFill>
                  <a:schemeClr val="dk2"/>
                </a:solidFill>
                <a:latin typeface="Arial"/>
                <a:ea typeface="Arial"/>
                <a:cs typeface="Arial"/>
                <a:sym typeface="Arial"/>
              </a:defRPr>
            </a:lvl7pPr>
            <a:lvl8pPr indent="0" lvl="7" marL="1371600" marR="0" rtl="0" algn="l">
              <a:spcBef>
                <a:spcPts val="0"/>
              </a:spcBef>
              <a:spcAft>
                <a:spcPts val="0"/>
              </a:spcAft>
              <a:buNone/>
              <a:defRPr b="0" i="0" sz="4000" u="none" cap="none" strike="noStrike">
                <a:solidFill>
                  <a:schemeClr val="dk2"/>
                </a:solidFill>
                <a:latin typeface="Arial"/>
                <a:ea typeface="Arial"/>
                <a:cs typeface="Arial"/>
                <a:sym typeface="Arial"/>
              </a:defRPr>
            </a:lvl8pPr>
            <a:lvl9pPr indent="0" lvl="8" marL="1828800" marR="0" rtl="0" algn="l">
              <a:spcBef>
                <a:spcPts val="0"/>
              </a:spcBef>
              <a:spcAft>
                <a:spcPts val="0"/>
              </a:spcAft>
              <a:buNone/>
              <a:defRPr b="0" i="0" sz="4000" u="none" cap="none" strike="noStrike">
                <a:solidFill>
                  <a:schemeClr val="dk2"/>
                </a:solidFill>
                <a:latin typeface="Arial"/>
                <a:ea typeface="Arial"/>
                <a:cs typeface="Arial"/>
                <a:sym typeface="Arial"/>
              </a:defRPr>
            </a:lvl9pPr>
          </a:lstStyle>
          <a:p/>
        </p:txBody>
      </p:sp>
      <p:sp>
        <p:nvSpPr>
          <p:cNvPr id="262" name="Shape 262"/>
          <p:cNvSpPr txBox="1"/>
          <p:nvPr>
            <p:ph idx="1" type="body"/>
          </p:nvPr>
        </p:nvSpPr>
        <p:spPr>
          <a:xfrm rot="5400000">
            <a:off x="2743199" y="-1085850"/>
            <a:ext cx="3657599" cy="8229600"/>
          </a:xfrm>
          <a:prstGeom prst="rect">
            <a:avLst/>
          </a:prstGeom>
          <a:noFill/>
          <a:ln>
            <a:noFill/>
          </a:ln>
        </p:spPr>
        <p:txBody>
          <a:bodyPr anchorCtr="0" anchor="t" bIns="91425" lIns="91425" rIns="91425" tIns="91425"/>
          <a:lstStyle>
            <a:lvl1pPr indent="-53023" lvl="0" marL="182563" marR="0" rtl="0" algn="l">
              <a:spcBef>
                <a:spcPts val="480"/>
              </a:spcBef>
              <a:spcAft>
                <a:spcPts val="0"/>
              </a:spcAft>
              <a:buClr>
                <a:schemeClr val="accent1"/>
              </a:buClr>
              <a:buSzPct val="85000"/>
              <a:buFont typeface="Arial"/>
              <a:buChar char="•"/>
              <a:defRPr sz="2400">
                <a:solidFill>
                  <a:schemeClr val="dk1"/>
                </a:solidFill>
                <a:latin typeface="Arial"/>
                <a:ea typeface="Arial"/>
                <a:cs typeface="Arial"/>
                <a:sym typeface="Arial"/>
              </a:defRPr>
            </a:lvl1pPr>
            <a:lvl2pPr indent="-82550" lvl="1" marL="457200" marR="0" rtl="0" algn="l">
              <a:spcBef>
                <a:spcPts val="400"/>
              </a:spcBef>
              <a:spcAft>
                <a:spcPts val="0"/>
              </a:spcAft>
              <a:buClr>
                <a:schemeClr val="accent1"/>
              </a:buClr>
              <a:buSzPct val="85000"/>
              <a:buFont typeface="Arial"/>
              <a:buChar char="•"/>
              <a:defRPr b="0" i="0" sz="2000" u="none" cap="none" strike="noStrike">
                <a:solidFill>
                  <a:schemeClr val="dk1"/>
                </a:solidFill>
                <a:latin typeface="Arial"/>
                <a:ea typeface="Arial"/>
                <a:cs typeface="Arial"/>
                <a:sym typeface="Arial"/>
              </a:defRPr>
            </a:lvl2pPr>
            <a:lvl3pPr indent="-81280" lvl="2" marL="730250" marR="0" rtl="0" algn="l">
              <a:spcBef>
                <a:spcPts val="360"/>
              </a:spcBef>
              <a:spcAft>
                <a:spcPts val="0"/>
              </a:spcAft>
              <a:buClr>
                <a:schemeClr val="accent1"/>
              </a:buClr>
              <a:buSzPct val="90000"/>
              <a:buFont typeface="Arial"/>
              <a:buChar char="•"/>
              <a:defRPr b="0" i="0" sz="1800" u="none" cap="none" strike="noStrike">
                <a:solidFill>
                  <a:schemeClr val="dk1"/>
                </a:solidFill>
                <a:latin typeface="Arial"/>
                <a:ea typeface="Arial"/>
                <a:cs typeface="Arial"/>
                <a:sym typeface="Arial"/>
              </a:defRPr>
            </a:lvl3pPr>
            <a:lvl4pPr indent="-90487" lvl="3" marL="1004888" marR="0" rtl="0" algn="l">
              <a:spcBef>
                <a:spcPts val="320"/>
              </a:spcBef>
              <a:spcAft>
                <a:spcPts val="0"/>
              </a:spcAft>
              <a:buClr>
                <a:schemeClr val="accent1"/>
              </a:buClr>
              <a:buSzPct val="100000"/>
              <a:buFont typeface="Arial"/>
              <a:buChar char="•"/>
              <a:defRPr b="0" i="0" sz="1600" u="none" cap="none" strike="noStrike">
                <a:solidFill>
                  <a:schemeClr val="dk1"/>
                </a:solidFill>
                <a:latin typeface="Arial"/>
                <a:ea typeface="Arial"/>
                <a:cs typeface="Arial"/>
                <a:sym typeface="Arial"/>
              </a:defRPr>
            </a:lvl4pPr>
            <a:lvl5pPr indent="-57150" lvl="4" marL="1187450" marR="0" rtl="0" algn="l">
              <a:spcBef>
                <a:spcPts val="280"/>
              </a:spcBef>
              <a:spcAft>
                <a:spcPts val="0"/>
              </a:spcAft>
              <a:buClr>
                <a:schemeClr val="accent1"/>
              </a:buClr>
              <a:buSzPct val="100000"/>
              <a:buFont typeface="Arial"/>
              <a:buChar char="•"/>
              <a:defRPr b="0" i="0" sz="1400" u="none" cap="none" strike="noStrike">
                <a:solidFill>
                  <a:schemeClr val="dk1"/>
                </a:solidFill>
                <a:latin typeface="Arial"/>
                <a:ea typeface="Arial"/>
                <a:cs typeface="Arial"/>
                <a:sym typeface="Arial"/>
              </a:defRPr>
            </a:lvl5pPr>
            <a:lvl6pPr indent="-107950" lvl="5" marL="137160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6pPr>
            <a:lvl7pPr indent="-100330" lvl="6" marL="155448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7pPr>
            <a:lvl8pPr indent="-105410" lvl="7" marL="173736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8pPr>
            <a:lvl9pPr indent="-110489" lvl="8" marL="192024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9pPr>
          </a:lstStyle>
          <a:p/>
        </p:txBody>
      </p:sp>
      <p:sp>
        <p:nvSpPr>
          <p:cNvPr id="263" name="Shape 263"/>
          <p:cNvSpPr txBox="1"/>
          <p:nvPr>
            <p:ph idx="10" type="dt"/>
          </p:nvPr>
        </p:nvSpPr>
        <p:spPr>
          <a:xfrm>
            <a:off x="457200" y="14287"/>
            <a:ext cx="28956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1200" u="none">
                <a:solidFill>
                  <a:srgbClr val="FFFFFF"/>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64" name="Shape 264"/>
          <p:cNvSpPr txBox="1"/>
          <p:nvPr>
            <p:ph idx="11" type="ftr"/>
          </p:nvPr>
        </p:nvSpPr>
        <p:spPr>
          <a:xfrm>
            <a:off x="3429000" y="14287"/>
            <a:ext cx="41148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2800" u="none">
                <a:solidFill>
                  <a:srgbClr val="FF4568"/>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65" name="Shape 265"/>
          <p:cNvSpPr txBox="1"/>
          <p:nvPr>
            <p:ph idx="12" type="sldNum"/>
          </p:nvPr>
        </p:nvSpPr>
        <p:spPr>
          <a:xfrm>
            <a:off x="7620000" y="14287"/>
            <a:ext cx="1066799" cy="24645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FFFFFF"/>
              </a:buClr>
              <a:buSzPct val="25000"/>
              <a:buFont typeface="Times New Roman"/>
              <a:buNone/>
            </a:pPr>
            <a:fld id="{00000000-1234-1234-1234-123412341234}" type="slidenum">
              <a:rPr b="1" i="0" lang="en" sz="1400" u="none">
                <a:solidFill>
                  <a:srgbClr val="FFFFFF"/>
                </a:solidFill>
                <a:latin typeface="Times New Roman"/>
                <a:ea typeface="Times New Roman"/>
                <a:cs typeface="Times New Roman"/>
                <a:sym typeface="Times New Roman"/>
              </a:rPr>
              <a:t>‹#›</a:t>
            </a:fld>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266" name="Shape 266"/>
        <p:cNvGrpSpPr/>
        <p:nvPr/>
      </p:nvGrpSpPr>
      <p:grpSpPr>
        <a:xfrm>
          <a:off x="0" y="0"/>
          <a:ext cx="0" cy="0"/>
          <a:chOff x="0" y="0"/>
          <a:chExt cx="0" cy="0"/>
        </a:xfrm>
      </p:grpSpPr>
      <p:sp>
        <p:nvSpPr>
          <p:cNvPr id="267" name="Shape 267"/>
          <p:cNvSpPr txBox="1"/>
          <p:nvPr>
            <p:ph type="title"/>
          </p:nvPr>
        </p:nvSpPr>
        <p:spPr>
          <a:xfrm>
            <a:off x="457200" y="594359"/>
            <a:ext cx="2142679" cy="948690"/>
          </a:xfrm>
          <a:prstGeom prst="rect">
            <a:avLst/>
          </a:prstGeom>
          <a:noFill/>
          <a:ln>
            <a:noFill/>
          </a:ln>
        </p:spPr>
        <p:txBody>
          <a:bodyPr anchorCtr="0" anchor="b" bIns="91425" lIns="91425" rIns="91425" tIns="91425"/>
          <a:lstStyle>
            <a:lvl1pPr indent="0" lvl="0" marL="0" marR="0" rtl="0" algn="l">
              <a:spcBef>
                <a:spcPts val="0"/>
              </a:spcBef>
              <a:spcAft>
                <a:spcPts val="0"/>
              </a:spcAft>
              <a:buNone/>
              <a:defRPr b="0" i="0" sz="24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40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40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40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4000" u="none" cap="none" strike="noStrike">
                <a:solidFill>
                  <a:schemeClr val="dk2"/>
                </a:solidFill>
                <a:latin typeface="Arial"/>
                <a:ea typeface="Arial"/>
                <a:cs typeface="Arial"/>
                <a:sym typeface="Arial"/>
              </a:defRPr>
            </a:lvl5pPr>
            <a:lvl6pPr indent="0" lvl="5" marL="457200" marR="0" rtl="0" algn="l">
              <a:spcBef>
                <a:spcPts val="0"/>
              </a:spcBef>
              <a:spcAft>
                <a:spcPts val="0"/>
              </a:spcAft>
              <a:buNone/>
              <a:defRPr b="0" i="0" sz="4000" u="none" cap="none" strike="noStrike">
                <a:solidFill>
                  <a:schemeClr val="dk2"/>
                </a:solidFill>
                <a:latin typeface="Arial"/>
                <a:ea typeface="Arial"/>
                <a:cs typeface="Arial"/>
                <a:sym typeface="Arial"/>
              </a:defRPr>
            </a:lvl6pPr>
            <a:lvl7pPr indent="0" lvl="6" marL="914400" marR="0" rtl="0" algn="l">
              <a:spcBef>
                <a:spcPts val="0"/>
              </a:spcBef>
              <a:spcAft>
                <a:spcPts val="0"/>
              </a:spcAft>
              <a:buNone/>
              <a:defRPr b="0" i="0" sz="4000" u="none" cap="none" strike="noStrike">
                <a:solidFill>
                  <a:schemeClr val="dk2"/>
                </a:solidFill>
                <a:latin typeface="Arial"/>
                <a:ea typeface="Arial"/>
                <a:cs typeface="Arial"/>
                <a:sym typeface="Arial"/>
              </a:defRPr>
            </a:lvl7pPr>
            <a:lvl8pPr indent="0" lvl="7" marL="1371600" marR="0" rtl="0" algn="l">
              <a:spcBef>
                <a:spcPts val="0"/>
              </a:spcBef>
              <a:spcAft>
                <a:spcPts val="0"/>
              </a:spcAft>
              <a:buNone/>
              <a:defRPr b="0" i="0" sz="4000" u="none" cap="none" strike="noStrike">
                <a:solidFill>
                  <a:schemeClr val="dk2"/>
                </a:solidFill>
                <a:latin typeface="Arial"/>
                <a:ea typeface="Arial"/>
                <a:cs typeface="Arial"/>
                <a:sym typeface="Arial"/>
              </a:defRPr>
            </a:lvl8pPr>
            <a:lvl9pPr indent="0" lvl="8" marL="1828800" marR="0" rtl="0" algn="l">
              <a:spcBef>
                <a:spcPts val="0"/>
              </a:spcBef>
              <a:spcAft>
                <a:spcPts val="0"/>
              </a:spcAft>
              <a:buNone/>
              <a:defRPr b="0" i="0" sz="4000" u="none" cap="none" strike="noStrike">
                <a:solidFill>
                  <a:schemeClr val="dk2"/>
                </a:solidFill>
                <a:latin typeface="Arial"/>
                <a:ea typeface="Arial"/>
                <a:cs typeface="Arial"/>
                <a:sym typeface="Arial"/>
              </a:defRPr>
            </a:lvl9pPr>
          </a:lstStyle>
          <a:p/>
        </p:txBody>
      </p:sp>
      <p:sp>
        <p:nvSpPr>
          <p:cNvPr id="268" name="Shape 268"/>
          <p:cNvSpPr/>
          <p:nvPr>
            <p:ph idx="2" type="pic"/>
          </p:nvPr>
        </p:nvSpPr>
        <p:spPr>
          <a:xfrm>
            <a:off x="2858609" y="628650"/>
            <a:ext cx="5904389" cy="4125342"/>
          </a:xfrm>
          <a:prstGeom prst="rect">
            <a:avLst/>
          </a:prstGeom>
          <a:solidFill>
            <a:schemeClr val="lt2"/>
          </a:solidFill>
          <a:ln cap="flat" cmpd="sng" w="76200">
            <a:solidFill>
              <a:srgbClr val="FFFFFF"/>
            </a:solidFill>
            <a:prstDash val="solid"/>
            <a:miter lim="8000"/>
            <a:headEnd len="med" w="med" type="none"/>
            <a:tailEnd len="med" w="med" type="none"/>
          </a:ln>
          <a:effectLst>
            <a:outerShdw blurRad="50799" rotWithShape="0" algn="t" dir="5400000" dist="12700">
              <a:srgbClr val="000000">
                <a:alpha val="58823"/>
              </a:srgbClr>
            </a:outerShdw>
          </a:effectLst>
        </p:spPr>
        <p:txBody>
          <a:bodyPr anchorCtr="0" anchor="t" bIns="91425" lIns="91425" rIns="91425" tIns="91425"/>
          <a:lstStyle>
            <a:lvl1pPr indent="0" lvl="0" marL="0" marR="0" rtl="0" algn="l">
              <a:spcBef>
                <a:spcPts val="640"/>
              </a:spcBef>
              <a:spcAft>
                <a:spcPts val="0"/>
              </a:spcAft>
              <a:buClr>
                <a:schemeClr val="accent1"/>
              </a:buClr>
              <a:buFont typeface="Arial"/>
              <a:buNone/>
              <a:defRPr sz="3200">
                <a:solidFill>
                  <a:schemeClr val="dk1"/>
                </a:solidFill>
                <a:latin typeface="Arial"/>
                <a:ea typeface="Arial"/>
                <a:cs typeface="Arial"/>
                <a:sym typeface="Arial"/>
              </a:defRPr>
            </a:lvl1pPr>
            <a:lvl2pPr indent="0" lvl="1" marL="457200" marR="0" rtl="0" algn="l">
              <a:spcBef>
                <a:spcPts val="560"/>
              </a:spcBef>
              <a:spcAft>
                <a:spcPts val="0"/>
              </a:spcAft>
              <a:buClr>
                <a:schemeClr val="accent1"/>
              </a:buClr>
              <a:buFont typeface="Arial"/>
              <a:buNone/>
              <a:defRPr b="0" i="0" sz="2800" u="none" cap="none" strike="noStrike">
                <a:solidFill>
                  <a:schemeClr val="dk1"/>
                </a:solidFill>
                <a:latin typeface="Arial"/>
                <a:ea typeface="Arial"/>
                <a:cs typeface="Arial"/>
                <a:sym typeface="Arial"/>
              </a:defRPr>
            </a:lvl2pPr>
            <a:lvl3pPr indent="0" lvl="2" marL="914400" marR="0" rtl="0" algn="l">
              <a:spcBef>
                <a:spcPts val="480"/>
              </a:spcBef>
              <a:spcAft>
                <a:spcPts val="0"/>
              </a:spcAft>
              <a:buClr>
                <a:schemeClr val="accent1"/>
              </a:buClr>
              <a:buFont typeface="Arial"/>
              <a:buNone/>
              <a:defRPr b="0" i="0" sz="2400" u="none" cap="none" strike="noStrike">
                <a:solidFill>
                  <a:schemeClr val="dk1"/>
                </a:solidFill>
                <a:latin typeface="Arial"/>
                <a:ea typeface="Arial"/>
                <a:cs typeface="Arial"/>
                <a:sym typeface="Arial"/>
              </a:defRPr>
            </a:lvl3pPr>
            <a:lvl4pPr indent="0" lvl="3" marL="1371600" marR="0" rtl="0" algn="l">
              <a:spcBef>
                <a:spcPts val="400"/>
              </a:spcBef>
              <a:spcAft>
                <a:spcPts val="0"/>
              </a:spcAft>
              <a:buClr>
                <a:schemeClr val="accent1"/>
              </a:buClr>
              <a:buFont typeface="Arial"/>
              <a:buNone/>
              <a:defRPr b="0" i="0" sz="2000" u="none" cap="none" strike="noStrike">
                <a:solidFill>
                  <a:schemeClr val="dk1"/>
                </a:solidFill>
                <a:latin typeface="Arial"/>
                <a:ea typeface="Arial"/>
                <a:cs typeface="Arial"/>
                <a:sym typeface="Arial"/>
              </a:defRPr>
            </a:lvl4pPr>
            <a:lvl5pPr indent="0" lvl="4" marL="1828800" marR="0" rtl="0" algn="l">
              <a:spcBef>
                <a:spcPts val="400"/>
              </a:spcBef>
              <a:spcAft>
                <a:spcPts val="0"/>
              </a:spcAft>
              <a:buClr>
                <a:schemeClr val="accent1"/>
              </a:buClr>
              <a:buFont typeface="Arial"/>
              <a:buNone/>
              <a:defRPr b="0" i="0" sz="2000" u="none" cap="none" strike="noStrike">
                <a:solidFill>
                  <a:schemeClr val="dk1"/>
                </a:solidFill>
                <a:latin typeface="Arial"/>
                <a:ea typeface="Arial"/>
                <a:cs typeface="Arial"/>
                <a:sym typeface="Arial"/>
              </a:defRPr>
            </a:lvl5pPr>
            <a:lvl6pPr indent="0" lvl="5" marL="2286000" marR="0" rtl="0" algn="l">
              <a:spcBef>
                <a:spcPts val="400"/>
              </a:spcBef>
              <a:buClr>
                <a:schemeClr val="accent1"/>
              </a:buClr>
              <a:buFont typeface="Arial"/>
              <a:buNone/>
              <a:defRPr b="0" i="0" sz="2000" u="none" cap="none" strike="noStrike">
                <a:solidFill>
                  <a:schemeClr val="dk1"/>
                </a:solidFill>
                <a:latin typeface="Arial"/>
                <a:ea typeface="Arial"/>
                <a:cs typeface="Arial"/>
                <a:sym typeface="Arial"/>
              </a:defRPr>
            </a:lvl6pPr>
            <a:lvl7pPr indent="0" lvl="6" marL="2743200" marR="0" rtl="0" algn="l">
              <a:spcBef>
                <a:spcPts val="400"/>
              </a:spcBef>
              <a:buClr>
                <a:schemeClr val="accent1"/>
              </a:buClr>
              <a:buFont typeface="Arial"/>
              <a:buNone/>
              <a:defRPr b="0" i="0" sz="2000" u="none" cap="none" strike="noStrike">
                <a:solidFill>
                  <a:schemeClr val="dk1"/>
                </a:solidFill>
                <a:latin typeface="Arial"/>
                <a:ea typeface="Arial"/>
                <a:cs typeface="Arial"/>
                <a:sym typeface="Arial"/>
              </a:defRPr>
            </a:lvl7pPr>
            <a:lvl8pPr indent="0" lvl="7" marL="3200400" marR="0" rtl="0" algn="l">
              <a:spcBef>
                <a:spcPts val="400"/>
              </a:spcBef>
              <a:buClr>
                <a:schemeClr val="accent1"/>
              </a:buClr>
              <a:buFont typeface="Arial"/>
              <a:buNone/>
              <a:defRPr b="0" i="0" sz="2000" u="none" cap="none" strike="noStrike">
                <a:solidFill>
                  <a:schemeClr val="dk1"/>
                </a:solidFill>
                <a:latin typeface="Arial"/>
                <a:ea typeface="Arial"/>
                <a:cs typeface="Arial"/>
                <a:sym typeface="Arial"/>
              </a:defRPr>
            </a:lvl8pPr>
            <a:lvl9pPr indent="0" lvl="8" marL="3657600" marR="0" rtl="0" algn="l">
              <a:spcBef>
                <a:spcPts val="400"/>
              </a:spcBef>
              <a:buClr>
                <a:schemeClr val="accent1"/>
              </a:buClr>
              <a:buFont typeface="Arial"/>
              <a:buNone/>
              <a:defRPr b="0" i="0" sz="2000" u="none" cap="none" strike="noStrike">
                <a:solidFill>
                  <a:schemeClr val="dk1"/>
                </a:solidFill>
                <a:latin typeface="Arial"/>
                <a:ea typeface="Arial"/>
                <a:cs typeface="Arial"/>
                <a:sym typeface="Arial"/>
              </a:defRPr>
            </a:lvl9pPr>
          </a:lstStyle>
          <a:p/>
        </p:txBody>
      </p:sp>
      <p:sp>
        <p:nvSpPr>
          <p:cNvPr id="269" name="Shape 269"/>
          <p:cNvSpPr txBox="1"/>
          <p:nvPr>
            <p:ph idx="1" type="body"/>
          </p:nvPr>
        </p:nvSpPr>
        <p:spPr>
          <a:xfrm>
            <a:off x="457200" y="1600200"/>
            <a:ext cx="2139695" cy="318211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accent1"/>
              </a:buClr>
              <a:buFont typeface="Arial"/>
              <a:buNone/>
              <a:defRPr sz="1400">
                <a:solidFill>
                  <a:schemeClr val="dk1"/>
                </a:solidFill>
                <a:latin typeface="Arial"/>
                <a:ea typeface="Arial"/>
                <a:cs typeface="Arial"/>
                <a:sym typeface="Arial"/>
              </a:defRPr>
            </a:lvl1pPr>
            <a:lvl2pPr indent="0" lvl="1" marL="457200" marR="0" rtl="0" algn="l">
              <a:spcBef>
                <a:spcPts val="240"/>
              </a:spcBef>
              <a:spcAft>
                <a:spcPts val="0"/>
              </a:spcAft>
              <a:buClr>
                <a:schemeClr val="accent1"/>
              </a:buClr>
              <a:buFont typeface="Arial"/>
              <a:buNone/>
              <a:defRPr b="0" i="0" sz="1200" u="none" cap="none" strike="noStrike">
                <a:solidFill>
                  <a:schemeClr val="dk1"/>
                </a:solidFill>
                <a:latin typeface="Arial"/>
                <a:ea typeface="Arial"/>
                <a:cs typeface="Arial"/>
                <a:sym typeface="Arial"/>
              </a:defRPr>
            </a:lvl2pPr>
            <a:lvl3pPr indent="0" lvl="2" marL="914400" marR="0" rtl="0" algn="l">
              <a:spcBef>
                <a:spcPts val="200"/>
              </a:spcBef>
              <a:spcAft>
                <a:spcPts val="0"/>
              </a:spcAft>
              <a:buClr>
                <a:schemeClr val="accent1"/>
              </a:buClr>
              <a:buFont typeface="Arial"/>
              <a:buNone/>
              <a:defRPr b="0" i="0" sz="1000" u="none" cap="none" strike="noStrike">
                <a:solidFill>
                  <a:schemeClr val="dk1"/>
                </a:solidFill>
                <a:latin typeface="Arial"/>
                <a:ea typeface="Arial"/>
                <a:cs typeface="Arial"/>
                <a:sym typeface="Arial"/>
              </a:defRPr>
            </a:lvl3pPr>
            <a:lvl4pPr indent="0" lvl="3" marL="1371600" marR="0" rtl="0" algn="l">
              <a:spcBef>
                <a:spcPts val="180"/>
              </a:spcBef>
              <a:spcAft>
                <a:spcPts val="0"/>
              </a:spcAft>
              <a:buClr>
                <a:schemeClr val="accent1"/>
              </a:buClr>
              <a:buFont typeface="Arial"/>
              <a:buNone/>
              <a:defRPr b="0" i="0" sz="900" u="none" cap="none" strike="noStrike">
                <a:solidFill>
                  <a:schemeClr val="dk1"/>
                </a:solidFill>
                <a:latin typeface="Arial"/>
                <a:ea typeface="Arial"/>
                <a:cs typeface="Arial"/>
                <a:sym typeface="Arial"/>
              </a:defRPr>
            </a:lvl4pPr>
            <a:lvl5pPr indent="0" lvl="4" marL="1828800" marR="0" rtl="0" algn="l">
              <a:spcBef>
                <a:spcPts val="180"/>
              </a:spcBef>
              <a:spcAft>
                <a:spcPts val="0"/>
              </a:spcAft>
              <a:buClr>
                <a:schemeClr val="accent1"/>
              </a:buClr>
              <a:buFont typeface="Arial"/>
              <a:buNone/>
              <a:defRPr b="0" i="0" sz="900" u="none" cap="none" strike="noStrike">
                <a:solidFill>
                  <a:schemeClr val="dk1"/>
                </a:solidFill>
                <a:latin typeface="Arial"/>
                <a:ea typeface="Arial"/>
                <a:cs typeface="Arial"/>
                <a:sym typeface="Arial"/>
              </a:defRPr>
            </a:lvl5pPr>
            <a:lvl6pPr indent="0" lvl="5" marL="2286000" marR="0" rtl="0" algn="l">
              <a:spcBef>
                <a:spcPts val="180"/>
              </a:spcBef>
              <a:buClr>
                <a:schemeClr val="accent1"/>
              </a:buClr>
              <a:buFont typeface="Arial"/>
              <a:buNone/>
              <a:defRPr b="0" i="0" sz="900" u="none" cap="none" strike="noStrike">
                <a:solidFill>
                  <a:schemeClr val="dk1"/>
                </a:solidFill>
                <a:latin typeface="Arial"/>
                <a:ea typeface="Arial"/>
                <a:cs typeface="Arial"/>
                <a:sym typeface="Arial"/>
              </a:defRPr>
            </a:lvl6pPr>
            <a:lvl7pPr indent="0" lvl="6" marL="2743200" marR="0" rtl="0" algn="l">
              <a:spcBef>
                <a:spcPts val="180"/>
              </a:spcBef>
              <a:buClr>
                <a:schemeClr val="accent1"/>
              </a:buClr>
              <a:buFont typeface="Arial"/>
              <a:buNone/>
              <a:defRPr b="0" i="0" sz="900" u="none" cap="none" strike="noStrike">
                <a:solidFill>
                  <a:schemeClr val="dk1"/>
                </a:solidFill>
                <a:latin typeface="Arial"/>
                <a:ea typeface="Arial"/>
                <a:cs typeface="Arial"/>
                <a:sym typeface="Arial"/>
              </a:defRPr>
            </a:lvl7pPr>
            <a:lvl8pPr indent="0" lvl="7" marL="3200400" marR="0" rtl="0" algn="l">
              <a:spcBef>
                <a:spcPts val="180"/>
              </a:spcBef>
              <a:buClr>
                <a:schemeClr val="accent1"/>
              </a:buClr>
              <a:buFont typeface="Arial"/>
              <a:buNone/>
              <a:defRPr b="0" i="0" sz="900" u="none" cap="none" strike="noStrike">
                <a:solidFill>
                  <a:schemeClr val="dk1"/>
                </a:solidFill>
                <a:latin typeface="Arial"/>
                <a:ea typeface="Arial"/>
                <a:cs typeface="Arial"/>
                <a:sym typeface="Arial"/>
              </a:defRPr>
            </a:lvl8pPr>
            <a:lvl9pPr indent="0" lvl="8" marL="3657600" marR="0" rtl="0" algn="l">
              <a:spcBef>
                <a:spcPts val="180"/>
              </a:spcBef>
              <a:buClr>
                <a:schemeClr val="accent1"/>
              </a:buClr>
              <a:buFont typeface="Arial"/>
              <a:buNone/>
              <a:defRPr b="0" i="0" sz="900" u="none" cap="none" strike="noStrike">
                <a:solidFill>
                  <a:schemeClr val="dk1"/>
                </a:solidFill>
                <a:latin typeface="Arial"/>
                <a:ea typeface="Arial"/>
                <a:cs typeface="Arial"/>
                <a:sym typeface="Arial"/>
              </a:defRPr>
            </a:lvl9pPr>
          </a:lstStyle>
          <a:p/>
        </p:txBody>
      </p:sp>
      <p:sp>
        <p:nvSpPr>
          <p:cNvPr id="270" name="Shape 270"/>
          <p:cNvSpPr txBox="1"/>
          <p:nvPr>
            <p:ph idx="10" type="dt"/>
          </p:nvPr>
        </p:nvSpPr>
        <p:spPr>
          <a:xfrm>
            <a:off x="457200" y="14287"/>
            <a:ext cx="28956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1200" u="none">
                <a:solidFill>
                  <a:srgbClr val="FFFFFF"/>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71" name="Shape 271"/>
          <p:cNvSpPr txBox="1"/>
          <p:nvPr>
            <p:ph idx="11" type="ftr"/>
          </p:nvPr>
        </p:nvSpPr>
        <p:spPr>
          <a:xfrm>
            <a:off x="3429000" y="14287"/>
            <a:ext cx="41148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2800" u="none">
                <a:solidFill>
                  <a:srgbClr val="FF4568"/>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72" name="Shape 272"/>
          <p:cNvSpPr txBox="1"/>
          <p:nvPr>
            <p:ph idx="12" type="sldNum"/>
          </p:nvPr>
        </p:nvSpPr>
        <p:spPr>
          <a:xfrm>
            <a:off x="7620000" y="14287"/>
            <a:ext cx="1066799" cy="24645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FFFFFF"/>
              </a:buClr>
              <a:buSzPct val="25000"/>
              <a:buFont typeface="Times New Roman"/>
              <a:buNone/>
            </a:pPr>
            <a:fld id="{00000000-1234-1234-1234-123412341234}" type="slidenum">
              <a:rPr b="1" i="0" lang="en" sz="1400" u="none">
                <a:solidFill>
                  <a:srgbClr val="FFFFFF"/>
                </a:solidFill>
                <a:latin typeface="Times New Roman"/>
                <a:ea typeface="Times New Roman"/>
                <a:cs typeface="Times New Roman"/>
                <a:sym typeface="Times New Roman"/>
              </a:rPr>
              <a:t>‹#›</a:t>
            </a:fld>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73" name="Shape 273"/>
        <p:cNvGrpSpPr/>
        <p:nvPr/>
      </p:nvGrpSpPr>
      <p:grpSpPr>
        <a:xfrm>
          <a:off x="0" y="0"/>
          <a:ext cx="0" cy="0"/>
          <a:chOff x="0" y="0"/>
          <a:chExt cx="0" cy="0"/>
        </a:xfrm>
      </p:grpSpPr>
      <p:sp>
        <p:nvSpPr>
          <p:cNvPr id="274" name="Shape 274"/>
          <p:cNvSpPr txBox="1"/>
          <p:nvPr>
            <p:ph type="title"/>
          </p:nvPr>
        </p:nvSpPr>
        <p:spPr>
          <a:xfrm>
            <a:off x="457200" y="400050"/>
            <a:ext cx="8229600" cy="74294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0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40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40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40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4000" u="none" cap="none" strike="noStrike">
                <a:solidFill>
                  <a:schemeClr val="dk2"/>
                </a:solidFill>
                <a:latin typeface="Arial"/>
                <a:ea typeface="Arial"/>
                <a:cs typeface="Arial"/>
                <a:sym typeface="Arial"/>
              </a:defRPr>
            </a:lvl5pPr>
            <a:lvl6pPr indent="0" lvl="5" marL="457200" marR="0" rtl="0" algn="l">
              <a:spcBef>
                <a:spcPts val="0"/>
              </a:spcBef>
              <a:spcAft>
                <a:spcPts val="0"/>
              </a:spcAft>
              <a:buNone/>
              <a:defRPr b="0" i="0" sz="4000" u="none" cap="none" strike="noStrike">
                <a:solidFill>
                  <a:schemeClr val="dk2"/>
                </a:solidFill>
                <a:latin typeface="Arial"/>
                <a:ea typeface="Arial"/>
                <a:cs typeface="Arial"/>
                <a:sym typeface="Arial"/>
              </a:defRPr>
            </a:lvl6pPr>
            <a:lvl7pPr indent="0" lvl="6" marL="914400" marR="0" rtl="0" algn="l">
              <a:spcBef>
                <a:spcPts val="0"/>
              </a:spcBef>
              <a:spcAft>
                <a:spcPts val="0"/>
              </a:spcAft>
              <a:buNone/>
              <a:defRPr b="0" i="0" sz="4000" u="none" cap="none" strike="noStrike">
                <a:solidFill>
                  <a:schemeClr val="dk2"/>
                </a:solidFill>
                <a:latin typeface="Arial"/>
                <a:ea typeface="Arial"/>
                <a:cs typeface="Arial"/>
                <a:sym typeface="Arial"/>
              </a:defRPr>
            </a:lvl7pPr>
            <a:lvl8pPr indent="0" lvl="7" marL="1371600" marR="0" rtl="0" algn="l">
              <a:spcBef>
                <a:spcPts val="0"/>
              </a:spcBef>
              <a:spcAft>
                <a:spcPts val="0"/>
              </a:spcAft>
              <a:buNone/>
              <a:defRPr b="0" i="0" sz="4000" u="none" cap="none" strike="noStrike">
                <a:solidFill>
                  <a:schemeClr val="dk2"/>
                </a:solidFill>
                <a:latin typeface="Arial"/>
                <a:ea typeface="Arial"/>
                <a:cs typeface="Arial"/>
                <a:sym typeface="Arial"/>
              </a:defRPr>
            </a:lvl8pPr>
            <a:lvl9pPr indent="0" lvl="8" marL="1828800" marR="0" rtl="0" algn="l">
              <a:spcBef>
                <a:spcPts val="0"/>
              </a:spcBef>
              <a:spcAft>
                <a:spcPts val="0"/>
              </a:spcAft>
              <a:buNone/>
              <a:defRPr b="0" i="0" sz="4000" u="none" cap="none" strike="noStrike">
                <a:solidFill>
                  <a:schemeClr val="dk2"/>
                </a:solidFill>
                <a:latin typeface="Arial"/>
                <a:ea typeface="Arial"/>
                <a:cs typeface="Arial"/>
                <a:sym typeface="Arial"/>
              </a:defRPr>
            </a:lvl9pPr>
          </a:lstStyle>
          <a:p/>
        </p:txBody>
      </p:sp>
      <p:sp>
        <p:nvSpPr>
          <p:cNvPr id="275" name="Shape 275"/>
          <p:cNvSpPr txBox="1"/>
          <p:nvPr>
            <p:ph idx="10" type="dt"/>
          </p:nvPr>
        </p:nvSpPr>
        <p:spPr>
          <a:xfrm>
            <a:off x="457200" y="14287"/>
            <a:ext cx="28956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1200" u="none">
                <a:solidFill>
                  <a:srgbClr val="FFFFFF"/>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76" name="Shape 276"/>
          <p:cNvSpPr txBox="1"/>
          <p:nvPr>
            <p:ph idx="11" type="ftr"/>
          </p:nvPr>
        </p:nvSpPr>
        <p:spPr>
          <a:xfrm>
            <a:off x="3429000" y="14287"/>
            <a:ext cx="41148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2800" u="none">
                <a:solidFill>
                  <a:srgbClr val="FF4568"/>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77" name="Shape 277"/>
          <p:cNvSpPr txBox="1"/>
          <p:nvPr>
            <p:ph idx="12" type="sldNum"/>
          </p:nvPr>
        </p:nvSpPr>
        <p:spPr>
          <a:xfrm>
            <a:off x="7620000" y="14287"/>
            <a:ext cx="1066799" cy="24645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FFFFFF"/>
              </a:buClr>
              <a:buSzPct val="25000"/>
              <a:buFont typeface="Times New Roman"/>
              <a:buNone/>
            </a:pPr>
            <a:fld id="{00000000-1234-1234-1234-123412341234}" type="slidenum">
              <a:rPr b="1" i="0" lang="en" sz="1400" u="none">
                <a:solidFill>
                  <a:srgbClr val="FFFFFF"/>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9" Type="http://schemas.openxmlformats.org/officeDocument/2006/relationships/theme" Target="../theme/theme4.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1.xml"/><Relationship Id="rId10" Type="http://schemas.openxmlformats.org/officeDocument/2006/relationships/slideLayout" Target="../slideLayouts/slideLayout40.xml"/><Relationship Id="rId12" Type="http://schemas.openxmlformats.org/officeDocument/2006/relationships/theme" Target="../theme/theme6.xml"/><Relationship Id="rId1" Type="http://schemas.openxmlformats.org/officeDocument/2006/relationships/slideLayout" Target="../slideLayouts/slideLayout31.xml"/><Relationship Id="rId2" Type="http://schemas.openxmlformats.org/officeDocument/2006/relationships/slideLayout" Target="../slideLayouts/slideLayout32.xml"/><Relationship Id="rId3" Type="http://schemas.openxmlformats.org/officeDocument/2006/relationships/slideLayout" Target="../slideLayouts/slideLayout33.xml"/><Relationship Id="rId4" Type="http://schemas.openxmlformats.org/officeDocument/2006/relationships/slideLayout" Target="../slideLayouts/slideLayout34.xml"/><Relationship Id="rId9" Type="http://schemas.openxmlformats.org/officeDocument/2006/relationships/slideLayout" Target="../slideLayouts/slideLayout39.xml"/><Relationship Id="rId5" Type="http://schemas.openxmlformats.org/officeDocument/2006/relationships/slideLayout" Target="../slideLayouts/slideLayout35.xml"/><Relationship Id="rId6" Type="http://schemas.openxmlformats.org/officeDocument/2006/relationships/slideLayout" Target="../slideLayouts/slideLayout36.xml"/><Relationship Id="rId7" Type="http://schemas.openxmlformats.org/officeDocument/2006/relationships/slideLayout" Target="../slideLayouts/slideLayout37.xml"/><Relationship Id="rId8"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42.xml"/><Relationship Id="rId2" Type="http://schemas.openxmlformats.org/officeDocument/2006/relationships/slideLayout" Target="../slideLayouts/slideLayout43.xml"/><Relationship Id="rId3" Type="http://schemas.openxmlformats.org/officeDocument/2006/relationships/slideLayout" Target="../slideLayouts/slideLayout44.xml"/><Relationship Id="rId4" Type="http://schemas.openxmlformats.org/officeDocument/2006/relationships/slideLayout" Target="../slideLayouts/slideLayout45.xml"/><Relationship Id="rId5" Type="http://schemas.openxmlformats.org/officeDocument/2006/relationships/slideLayout" Target="../slideLayouts/slideLayout46.xml"/><Relationship Id="rId6" Type="http://schemas.openxmlformats.org/officeDocument/2006/relationships/slideLayout" Target="../slideLayouts/slideLayout47.xml"/><Relationship Id="rId7" Type="http://schemas.openxmlformats.org/officeDocument/2006/relationships/slideLayout" Target="../slideLayouts/slideLayout48.xml"/><Relationship Id="rId8"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chemeClr val="lt1"/>
        </a:solidFill>
      </p:bgPr>
    </p:bg>
    <p:spTree>
      <p:nvGrpSpPr>
        <p:cNvPr id="98" name="Shape 98"/>
        <p:cNvGrpSpPr/>
        <p:nvPr/>
      </p:nvGrpSpPr>
      <p:grpSpPr>
        <a:xfrm>
          <a:off x="0" y="0"/>
          <a:ext cx="0" cy="0"/>
          <a:chOff x="0" y="0"/>
          <a:chExt cx="0" cy="0"/>
        </a:xfrm>
      </p:grpSpPr>
      <p:sp>
        <p:nvSpPr>
          <p:cNvPr id="99" name="Shape 99"/>
          <p:cNvSpPr txBox="1"/>
          <p:nvPr>
            <p:ph type="title"/>
          </p:nvPr>
        </p:nvSpPr>
        <p:spPr>
          <a:xfrm>
            <a:off x="457200" y="205978"/>
            <a:ext cx="8229600" cy="85725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100" name="Shape 100"/>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lvl="0">
              <a:spcBef>
                <a:spcPts val="600"/>
              </a:spcBef>
              <a:buClr>
                <a:schemeClr val="dk1"/>
              </a:buClr>
              <a:buSzPct val="100000"/>
              <a:buChar char="●"/>
              <a:defRPr sz="3000">
                <a:solidFill>
                  <a:schemeClr val="dk1"/>
                </a:solidFill>
              </a:defRPr>
            </a:lvl1pPr>
            <a:lvl2pPr lvl="1">
              <a:spcBef>
                <a:spcPts val="480"/>
              </a:spcBef>
              <a:buClr>
                <a:schemeClr val="dk1"/>
              </a:buClr>
              <a:buSzPct val="100000"/>
              <a:buChar char="○"/>
              <a:defRPr sz="2400">
                <a:solidFill>
                  <a:schemeClr val="dk1"/>
                </a:solidFill>
              </a:defRPr>
            </a:lvl2pPr>
            <a:lvl3pPr lvl="2">
              <a:spcBef>
                <a:spcPts val="480"/>
              </a:spcBef>
              <a:buClr>
                <a:schemeClr val="dk1"/>
              </a:buClr>
              <a:buSzPct val="100000"/>
              <a:buChar char="■"/>
              <a:defRPr sz="2400">
                <a:solidFill>
                  <a:schemeClr val="dk1"/>
                </a:solidFill>
              </a:defRPr>
            </a:lvl3pPr>
            <a:lvl4pPr lvl="3">
              <a:spcBef>
                <a:spcPts val="360"/>
              </a:spcBef>
              <a:buClr>
                <a:schemeClr val="dk1"/>
              </a:buClr>
              <a:buSzPct val="100000"/>
              <a:buChar char="●"/>
              <a:defRPr sz="1800">
                <a:solidFill>
                  <a:schemeClr val="dk1"/>
                </a:solidFill>
              </a:defRPr>
            </a:lvl4pPr>
            <a:lvl5pPr lvl="4">
              <a:spcBef>
                <a:spcPts val="360"/>
              </a:spcBef>
              <a:buClr>
                <a:schemeClr val="dk1"/>
              </a:buClr>
              <a:buSzPct val="100000"/>
              <a:buChar char="○"/>
              <a:defRPr sz="1800">
                <a:solidFill>
                  <a:schemeClr val="dk1"/>
                </a:solidFill>
              </a:defRPr>
            </a:lvl5pPr>
            <a:lvl6pPr lvl="5">
              <a:spcBef>
                <a:spcPts val="360"/>
              </a:spcBef>
              <a:buClr>
                <a:schemeClr val="dk1"/>
              </a:buClr>
              <a:buSzPct val="100000"/>
              <a:buChar char="■"/>
              <a:defRPr sz="1800">
                <a:solidFill>
                  <a:schemeClr val="dk1"/>
                </a:solidFill>
              </a:defRPr>
            </a:lvl6pPr>
            <a:lvl7pPr lvl="6">
              <a:spcBef>
                <a:spcPts val="360"/>
              </a:spcBef>
              <a:buClr>
                <a:schemeClr val="dk1"/>
              </a:buClr>
              <a:buSzPct val="100000"/>
              <a:buChar char="●"/>
              <a:defRPr sz="1800">
                <a:solidFill>
                  <a:schemeClr val="dk1"/>
                </a:solidFill>
              </a:defRPr>
            </a:lvl7pPr>
            <a:lvl8pPr lvl="7">
              <a:spcBef>
                <a:spcPts val="360"/>
              </a:spcBef>
              <a:buClr>
                <a:schemeClr val="dk1"/>
              </a:buClr>
              <a:buSzPct val="100000"/>
              <a:buChar char="○"/>
              <a:defRPr sz="1800">
                <a:solidFill>
                  <a:schemeClr val="dk1"/>
                </a:solidFill>
              </a:defRPr>
            </a:lvl8pPr>
            <a:lvl9pPr lvl="8">
              <a:spcBef>
                <a:spcPts val="360"/>
              </a:spcBef>
              <a:buClr>
                <a:schemeClr val="dk1"/>
              </a:buClr>
              <a:buSzPct val="100000"/>
              <a:buChar char="■"/>
              <a:defRPr sz="1800">
                <a:solidFill>
                  <a:schemeClr val="dk1"/>
                </a:solidFill>
              </a:defRPr>
            </a:lvl9pPr>
          </a:lstStyle>
          <a:p/>
        </p:txBody>
      </p:sp>
      <p:sp>
        <p:nvSpPr>
          <p:cNvPr id="101" name="Shape 101"/>
          <p:cNvSpPr txBox="1"/>
          <p:nvPr>
            <p:ph idx="12" type="sldNum"/>
          </p:nvPr>
        </p:nvSpPr>
        <p:spPr>
          <a:xfrm>
            <a:off x="8556791" y="4749850"/>
            <a:ext cx="548699" cy="393524"/>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6" name="Shape 136"/>
        <p:cNvGrpSpPr/>
        <p:nvPr/>
      </p:nvGrpSpPr>
      <p:grpSpPr>
        <a:xfrm>
          <a:off x="0" y="0"/>
          <a:ext cx="0" cy="0"/>
          <a:chOff x="0" y="0"/>
          <a:chExt cx="0" cy="0"/>
        </a:xfrm>
      </p:grpSpPr>
      <p:sp>
        <p:nvSpPr>
          <p:cNvPr id="137" name="Shape 137"/>
          <p:cNvSpPr txBox="1"/>
          <p:nvPr>
            <p:ph type="title"/>
          </p:nvPr>
        </p:nvSpPr>
        <p:spPr>
          <a:xfrm>
            <a:off x="457200" y="205978"/>
            <a:ext cx="8229600" cy="85725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1"/>
              </a:buClr>
              <a:buFont typeface="Arial"/>
              <a:buNone/>
              <a:defRPr/>
            </a:lvl1pPr>
            <a:lvl2pPr indent="0" lvl="1" marL="0" marR="0" rtl="0" algn="l">
              <a:lnSpc>
                <a:spcPct val="100000"/>
              </a:lnSpc>
              <a:spcBef>
                <a:spcPts val="0"/>
              </a:spcBef>
              <a:spcAft>
                <a:spcPts val="0"/>
              </a:spcAft>
              <a:buClr>
                <a:schemeClr val="dk1"/>
              </a:buClr>
              <a:buFont typeface="Arial"/>
              <a:buNone/>
              <a:defRPr/>
            </a:lvl2pPr>
            <a:lvl3pPr indent="0" lvl="2" marL="0" marR="0" rtl="0" algn="l">
              <a:spcBef>
                <a:spcPts val="0"/>
              </a:spcBef>
              <a:buClr>
                <a:schemeClr val="dk1"/>
              </a:buClr>
              <a:buFont typeface="Arial"/>
              <a:buNone/>
              <a:defRPr/>
            </a:lvl3pPr>
            <a:lvl4pPr indent="0" lvl="3" marL="0" marR="0" rtl="0" algn="l">
              <a:spcBef>
                <a:spcPts val="0"/>
              </a:spcBef>
              <a:buClr>
                <a:schemeClr val="dk1"/>
              </a:buClr>
              <a:buFont typeface="Arial"/>
              <a:buNone/>
              <a:defRPr/>
            </a:lvl4pPr>
            <a:lvl5pPr indent="0" lvl="4" marL="0" marR="0" rtl="0" algn="l">
              <a:spcBef>
                <a:spcPts val="0"/>
              </a:spcBef>
              <a:buClr>
                <a:schemeClr val="dk1"/>
              </a:buClr>
              <a:buFont typeface="Arial"/>
              <a:buNone/>
              <a:defRPr/>
            </a:lvl5pPr>
            <a:lvl6pPr indent="0" lvl="5" marL="0" marR="0" rtl="0" algn="l">
              <a:spcBef>
                <a:spcPts val="0"/>
              </a:spcBef>
              <a:buClr>
                <a:schemeClr val="dk1"/>
              </a:buClr>
              <a:buFont typeface="Arial"/>
              <a:buNone/>
              <a:defRPr/>
            </a:lvl6pPr>
            <a:lvl7pPr indent="0" lvl="6" marL="0" marR="0" rtl="0" algn="l">
              <a:spcBef>
                <a:spcPts val="0"/>
              </a:spcBef>
              <a:buClr>
                <a:schemeClr val="dk1"/>
              </a:buClr>
              <a:buFont typeface="Arial"/>
              <a:buNone/>
              <a:defRPr/>
            </a:lvl7pPr>
            <a:lvl8pPr indent="0" lvl="7" marL="0" marR="0" rtl="0" algn="l">
              <a:spcBef>
                <a:spcPts val="0"/>
              </a:spcBef>
              <a:buClr>
                <a:schemeClr val="dk1"/>
              </a:buClr>
              <a:buFont typeface="Arial"/>
              <a:buNone/>
              <a:defRPr/>
            </a:lvl8pPr>
            <a:lvl9pPr indent="0" lvl="8" marL="0" marR="0" rtl="0" algn="l">
              <a:spcBef>
                <a:spcPts val="0"/>
              </a:spcBef>
              <a:buClr>
                <a:schemeClr val="dk1"/>
              </a:buClr>
              <a:buFont typeface="Arial"/>
              <a:buNone/>
              <a:defRPr/>
            </a:lvl9pPr>
          </a:lstStyle>
          <a:p/>
        </p:txBody>
      </p:sp>
      <p:sp>
        <p:nvSpPr>
          <p:cNvPr id="138" name="Shape 138"/>
          <p:cNvSpPr txBox="1"/>
          <p:nvPr>
            <p:ph idx="1" type="body"/>
          </p:nvPr>
        </p:nvSpPr>
        <p:spPr>
          <a:xfrm>
            <a:off x="457200" y="1200150"/>
            <a:ext cx="8229600" cy="3725679"/>
          </a:xfrm>
          <a:prstGeom prst="rect">
            <a:avLst/>
          </a:prstGeom>
          <a:noFill/>
          <a:ln>
            <a:noFill/>
          </a:ln>
        </p:spPr>
        <p:txBody>
          <a:bodyPr anchorCtr="0" anchor="t" bIns="91425" lIns="91425" rIns="91425" tIns="91425"/>
          <a:lstStyle>
            <a:lvl1pPr indent="0" lvl="0" marL="0" marR="0" rtl="0" algn="l">
              <a:lnSpc>
                <a:spcPct val="100000"/>
              </a:lnSpc>
              <a:spcBef>
                <a:spcPts val="600"/>
              </a:spcBef>
              <a:spcAft>
                <a:spcPts val="0"/>
              </a:spcAft>
              <a:buClr>
                <a:schemeClr val="dk1"/>
              </a:buClr>
              <a:buFont typeface="Arial"/>
              <a:buChar char="●"/>
              <a:defRPr/>
            </a:lvl1pPr>
            <a:lvl2pPr indent="0" lvl="1" marL="0" marR="0" rtl="0" algn="l">
              <a:lnSpc>
                <a:spcPct val="100000"/>
              </a:lnSpc>
              <a:spcBef>
                <a:spcPts val="480"/>
              </a:spcBef>
              <a:spcAft>
                <a:spcPts val="0"/>
              </a:spcAft>
              <a:buClr>
                <a:schemeClr val="dk1"/>
              </a:buClr>
              <a:buFont typeface="Arial"/>
              <a:buChar char="○"/>
              <a:defRPr/>
            </a:lvl2pPr>
            <a:lvl3pPr indent="0" lvl="2" marL="0" marR="0" rtl="0" algn="l">
              <a:lnSpc>
                <a:spcPct val="100000"/>
              </a:lnSpc>
              <a:spcBef>
                <a:spcPts val="480"/>
              </a:spcBef>
              <a:spcAft>
                <a:spcPts val="0"/>
              </a:spcAft>
              <a:buClr>
                <a:schemeClr val="dk1"/>
              </a:buClr>
              <a:buFont typeface="Arial"/>
              <a:buChar char="■"/>
              <a:defRPr/>
            </a:lvl3pPr>
            <a:lvl4pPr indent="0" lvl="3" marL="0" marR="0" rtl="0" algn="l">
              <a:lnSpc>
                <a:spcPct val="100000"/>
              </a:lnSpc>
              <a:spcBef>
                <a:spcPts val="360"/>
              </a:spcBef>
              <a:spcAft>
                <a:spcPts val="0"/>
              </a:spcAft>
              <a:buClr>
                <a:schemeClr val="dk1"/>
              </a:buClr>
              <a:buFont typeface="Arial"/>
              <a:buChar char="●"/>
              <a:defRPr/>
            </a:lvl4pPr>
            <a:lvl5pPr indent="0" lvl="4" marL="0" marR="0" rtl="0" algn="l">
              <a:lnSpc>
                <a:spcPct val="100000"/>
              </a:lnSpc>
              <a:spcBef>
                <a:spcPts val="360"/>
              </a:spcBef>
              <a:spcAft>
                <a:spcPts val="0"/>
              </a:spcAft>
              <a:buClr>
                <a:schemeClr val="dk1"/>
              </a:buClr>
              <a:buFont typeface="Arial"/>
              <a:buChar char="○"/>
              <a:defRPr/>
            </a:lvl5pPr>
            <a:lvl6pPr indent="0" lvl="5" marL="0" marR="0" rtl="0" algn="l">
              <a:lnSpc>
                <a:spcPct val="100000"/>
              </a:lnSpc>
              <a:spcBef>
                <a:spcPts val="360"/>
              </a:spcBef>
              <a:spcAft>
                <a:spcPts val="0"/>
              </a:spcAft>
              <a:buClr>
                <a:schemeClr val="dk1"/>
              </a:buClr>
              <a:buFont typeface="Arial"/>
              <a:buChar char="■"/>
              <a:defRPr/>
            </a:lvl6pPr>
            <a:lvl7pPr indent="0" lvl="6" marL="0" marR="0" rtl="0" algn="l">
              <a:lnSpc>
                <a:spcPct val="100000"/>
              </a:lnSpc>
              <a:spcBef>
                <a:spcPts val="360"/>
              </a:spcBef>
              <a:spcAft>
                <a:spcPts val="0"/>
              </a:spcAft>
              <a:buClr>
                <a:schemeClr val="dk1"/>
              </a:buClr>
              <a:buFont typeface="Arial"/>
              <a:buChar char="●"/>
              <a:defRPr/>
            </a:lvl7pPr>
            <a:lvl8pPr indent="0" lvl="7" marL="0" marR="0" rtl="0" algn="l">
              <a:lnSpc>
                <a:spcPct val="100000"/>
              </a:lnSpc>
              <a:spcBef>
                <a:spcPts val="360"/>
              </a:spcBef>
              <a:spcAft>
                <a:spcPts val="0"/>
              </a:spcAft>
              <a:buClr>
                <a:schemeClr val="dk1"/>
              </a:buClr>
              <a:buFont typeface="Arial"/>
              <a:buChar char="○"/>
              <a:defRPr/>
            </a:lvl8pPr>
            <a:lvl9pPr indent="0" lvl="8" marL="0" marR="0" rtl="0" algn="l">
              <a:lnSpc>
                <a:spcPct val="100000"/>
              </a:lnSpc>
              <a:spcBef>
                <a:spcPts val="360"/>
              </a:spcBef>
              <a:spcAft>
                <a:spcPts val="0"/>
              </a:spcAft>
              <a:buClr>
                <a:schemeClr val="dk1"/>
              </a:buClr>
              <a:buFont typeface="Arial"/>
              <a:buChar char="■"/>
              <a:defRPr/>
            </a:lvl9pPr>
          </a:lstStyle>
          <a:p/>
        </p:txBody>
      </p:sp>
    </p:spTree>
  </p:cSld>
  <p:clrMap accent1="accent1" accent2="accent2" accent3="accent3" accent4="accent4" accent5="accent5" accent6="accent6" bg1="lt1" bg2="dk2" tx1="dk1" tx2="lt2" folHlink="folHlink" hlink="hlink"/>
  <p:sldLayoutIdLst>
    <p:sldLayoutId id="2147483672" r:id="rId1"/>
    <p:sldLayoutId id="2147483673" r:id="rId2"/>
    <p:sldLayoutId id="2147483674" r:id="rId3"/>
    <p:sldLayoutId id="2147483675" r:id="rId4"/>
    <p:sldLayoutId id="2147483676" r:id="rId5"/>
    <p:sldLayoutId id="2147483677"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4" name="Shape 154"/>
        <p:cNvGrpSpPr/>
        <p:nvPr/>
      </p:nvGrpSpPr>
      <p:grpSpPr>
        <a:xfrm>
          <a:off x="0" y="0"/>
          <a:ext cx="0" cy="0"/>
          <a:chOff x="0" y="0"/>
          <a:chExt cx="0" cy="0"/>
        </a:xfrm>
      </p:grpSpPr>
      <p:sp>
        <p:nvSpPr>
          <p:cNvPr id="155" name="Shape 155"/>
          <p:cNvSpPr txBox="1"/>
          <p:nvPr>
            <p:ph type="title"/>
          </p:nvPr>
        </p:nvSpPr>
        <p:spPr>
          <a:xfrm>
            <a:off x="457200" y="205978"/>
            <a:ext cx="8229600" cy="8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56" name="Shape 156"/>
          <p:cNvSpPr txBox="1"/>
          <p:nvPr>
            <p:ph idx="1" type="body"/>
          </p:nvPr>
        </p:nvSpPr>
        <p:spPr>
          <a:xfrm>
            <a:off x="457200" y="1200150"/>
            <a:ext cx="8229600" cy="33945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a:lvl1pPr>
            <a:lvl2pPr indent="-107950" lvl="1" marL="742950" marR="0" rtl="0" algn="l">
              <a:spcBef>
                <a:spcPts val="560"/>
              </a:spcBef>
              <a:buClr>
                <a:schemeClr val="dk1"/>
              </a:buClr>
              <a:buFont typeface="Arial"/>
              <a:buChar char="–"/>
              <a:defRPr/>
            </a:lvl2pPr>
            <a:lvl3pPr indent="-76200" lvl="2" marL="1143000" marR="0" rtl="0" algn="l">
              <a:spcBef>
                <a:spcPts val="480"/>
              </a:spcBef>
              <a:buClr>
                <a:schemeClr val="dk1"/>
              </a:buClr>
              <a:buFont typeface="Arial"/>
              <a:buChar char="•"/>
              <a:defRPr/>
            </a:lvl3pPr>
            <a:lvl4pPr indent="-101600" lvl="3" marL="1600200" marR="0" rtl="0" algn="l">
              <a:spcBef>
                <a:spcPts val="400"/>
              </a:spcBef>
              <a:buClr>
                <a:schemeClr val="dk1"/>
              </a:buClr>
              <a:buFont typeface="Arial"/>
              <a:buChar char="–"/>
              <a:defRPr/>
            </a:lvl4pPr>
            <a:lvl5pPr indent="-101600" lvl="4" marL="2057400" marR="0" rtl="0" algn="l">
              <a:spcBef>
                <a:spcPts val="400"/>
              </a:spcBef>
              <a:buClr>
                <a:schemeClr val="dk1"/>
              </a:buClr>
              <a:buFont typeface="Arial"/>
              <a:buChar char="»"/>
              <a:defRPr/>
            </a:lvl5pPr>
            <a:lvl6pPr indent="-101600" lvl="5" marL="2514600" marR="0" rtl="0" algn="l">
              <a:spcBef>
                <a:spcPts val="400"/>
              </a:spcBef>
              <a:buClr>
                <a:schemeClr val="dk1"/>
              </a:buClr>
              <a:buFont typeface="Arial"/>
              <a:buChar char="•"/>
              <a:defRPr/>
            </a:lvl6pPr>
            <a:lvl7pPr indent="-101600" lvl="6" marL="2971800" marR="0" rtl="0" algn="l">
              <a:spcBef>
                <a:spcPts val="400"/>
              </a:spcBef>
              <a:buClr>
                <a:schemeClr val="dk1"/>
              </a:buClr>
              <a:buFont typeface="Arial"/>
              <a:buChar char="•"/>
              <a:defRPr/>
            </a:lvl7pPr>
            <a:lvl8pPr indent="-101600" lvl="7" marL="3429000" marR="0" rtl="0" algn="l">
              <a:spcBef>
                <a:spcPts val="400"/>
              </a:spcBef>
              <a:buClr>
                <a:schemeClr val="dk1"/>
              </a:buClr>
              <a:buFont typeface="Arial"/>
              <a:buChar char="•"/>
              <a:defRPr/>
            </a:lvl8pPr>
            <a:lvl9pPr indent="-101600" lvl="8" marL="3886200" marR="0" rtl="0" algn="l">
              <a:spcBef>
                <a:spcPts val="400"/>
              </a:spcBef>
              <a:buClr>
                <a:schemeClr val="dk1"/>
              </a:buClr>
              <a:buFont typeface="Arial"/>
              <a:buChar char="•"/>
              <a:defRPr/>
            </a:lvl9pPr>
          </a:lstStyle>
          <a:p/>
        </p:txBody>
      </p:sp>
      <p:sp>
        <p:nvSpPr>
          <p:cNvPr id="157" name="Shape 157"/>
          <p:cNvSpPr txBox="1"/>
          <p:nvPr>
            <p:ph idx="10" type="dt"/>
          </p:nvPr>
        </p:nvSpPr>
        <p:spPr>
          <a:xfrm>
            <a:off x="457200" y="4767262"/>
            <a:ext cx="2133599" cy="273900"/>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8" name="Shape 158"/>
          <p:cNvSpPr txBox="1"/>
          <p:nvPr>
            <p:ph idx="11" type="ftr"/>
          </p:nvPr>
        </p:nvSpPr>
        <p:spPr>
          <a:xfrm>
            <a:off x="3124200" y="4767262"/>
            <a:ext cx="2895600" cy="273900"/>
          </a:xfrm>
          <a:prstGeom prst="rect">
            <a:avLst/>
          </a:prstGeom>
          <a:noFill/>
          <a:ln>
            <a:noFill/>
          </a:ln>
        </p:spPr>
        <p:txBody>
          <a:bodyPr anchorCtr="0" anchor="ctr" bIns="91425" lIns="91425" rIns="91425" tIns="91425"/>
          <a:lstStyle>
            <a:lvl1pPr indent="0" lvl="0" marL="0" marR="0" rtl="0" algn="ct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9" name="Shape 159"/>
          <p:cNvSpPr txBox="1"/>
          <p:nvPr>
            <p:ph idx="12" type="sldNum"/>
          </p:nvPr>
        </p:nvSpPr>
        <p:spPr>
          <a:xfrm>
            <a:off x="6553200" y="4767262"/>
            <a:ext cx="2133599" cy="2739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29" name="Shape 229"/>
        <p:cNvGrpSpPr/>
        <p:nvPr/>
      </p:nvGrpSpPr>
      <p:grpSpPr>
        <a:xfrm>
          <a:off x="0" y="0"/>
          <a:ext cx="0" cy="0"/>
          <a:chOff x="0" y="0"/>
          <a:chExt cx="0" cy="0"/>
        </a:xfrm>
      </p:grpSpPr>
      <p:sp>
        <p:nvSpPr>
          <p:cNvPr id="230" name="Shape 230"/>
          <p:cNvSpPr txBox="1"/>
          <p:nvPr/>
        </p:nvSpPr>
        <p:spPr>
          <a:xfrm>
            <a:off x="0" y="165496"/>
            <a:ext cx="9144000" cy="171450"/>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1" i="0" sz="2800" u="none">
              <a:solidFill>
                <a:srgbClr val="FF4568"/>
              </a:solidFill>
              <a:latin typeface="Times New Roman"/>
              <a:ea typeface="Times New Roman"/>
              <a:cs typeface="Times New Roman"/>
              <a:sym typeface="Times New Roman"/>
            </a:endParaRPr>
          </a:p>
        </p:txBody>
      </p:sp>
      <p:sp>
        <p:nvSpPr>
          <p:cNvPr id="231" name="Shape 231"/>
          <p:cNvSpPr txBox="1"/>
          <p:nvPr>
            <p:ph type="title"/>
          </p:nvPr>
        </p:nvSpPr>
        <p:spPr>
          <a:xfrm>
            <a:off x="457200" y="400050"/>
            <a:ext cx="8229600" cy="74294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0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40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40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40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4000" u="none" cap="none" strike="noStrike">
                <a:solidFill>
                  <a:schemeClr val="dk2"/>
                </a:solidFill>
                <a:latin typeface="Arial"/>
                <a:ea typeface="Arial"/>
                <a:cs typeface="Arial"/>
                <a:sym typeface="Arial"/>
              </a:defRPr>
            </a:lvl5pPr>
            <a:lvl6pPr indent="0" lvl="5" marL="457200" marR="0" rtl="0" algn="l">
              <a:spcBef>
                <a:spcPts val="0"/>
              </a:spcBef>
              <a:spcAft>
                <a:spcPts val="0"/>
              </a:spcAft>
              <a:buNone/>
              <a:defRPr b="0" i="0" sz="4000" u="none" cap="none" strike="noStrike">
                <a:solidFill>
                  <a:schemeClr val="dk2"/>
                </a:solidFill>
                <a:latin typeface="Arial"/>
                <a:ea typeface="Arial"/>
                <a:cs typeface="Arial"/>
                <a:sym typeface="Arial"/>
              </a:defRPr>
            </a:lvl6pPr>
            <a:lvl7pPr indent="0" lvl="6" marL="914400" marR="0" rtl="0" algn="l">
              <a:spcBef>
                <a:spcPts val="0"/>
              </a:spcBef>
              <a:spcAft>
                <a:spcPts val="0"/>
              </a:spcAft>
              <a:buNone/>
              <a:defRPr b="0" i="0" sz="4000" u="none" cap="none" strike="noStrike">
                <a:solidFill>
                  <a:schemeClr val="dk2"/>
                </a:solidFill>
                <a:latin typeface="Arial"/>
                <a:ea typeface="Arial"/>
                <a:cs typeface="Arial"/>
                <a:sym typeface="Arial"/>
              </a:defRPr>
            </a:lvl7pPr>
            <a:lvl8pPr indent="0" lvl="7" marL="1371600" marR="0" rtl="0" algn="l">
              <a:spcBef>
                <a:spcPts val="0"/>
              </a:spcBef>
              <a:spcAft>
                <a:spcPts val="0"/>
              </a:spcAft>
              <a:buNone/>
              <a:defRPr b="0" i="0" sz="4000" u="none" cap="none" strike="noStrike">
                <a:solidFill>
                  <a:schemeClr val="dk2"/>
                </a:solidFill>
                <a:latin typeface="Arial"/>
                <a:ea typeface="Arial"/>
                <a:cs typeface="Arial"/>
                <a:sym typeface="Arial"/>
              </a:defRPr>
            </a:lvl8pPr>
            <a:lvl9pPr indent="0" lvl="8" marL="1828800" marR="0" rtl="0" algn="l">
              <a:spcBef>
                <a:spcPts val="0"/>
              </a:spcBef>
              <a:spcAft>
                <a:spcPts val="0"/>
              </a:spcAft>
              <a:buNone/>
              <a:defRPr b="0" i="0" sz="4000" u="none" cap="none" strike="noStrike">
                <a:solidFill>
                  <a:schemeClr val="dk2"/>
                </a:solidFill>
                <a:latin typeface="Arial"/>
                <a:ea typeface="Arial"/>
                <a:cs typeface="Arial"/>
                <a:sym typeface="Arial"/>
              </a:defRPr>
            </a:lvl9pPr>
          </a:lstStyle>
          <a:p/>
        </p:txBody>
      </p:sp>
      <p:sp>
        <p:nvSpPr>
          <p:cNvPr id="232" name="Shape 232"/>
          <p:cNvSpPr txBox="1"/>
          <p:nvPr>
            <p:ph idx="1" type="body"/>
          </p:nvPr>
        </p:nvSpPr>
        <p:spPr>
          <a:xfrm>
            <a:off x="457200" y="1200150"/>
            <a:ext cx="8229600" cy="3657599"/>
          </a:xfrm>
          <a:prstGeom prst="rect">
            <a:avLst/>
          </a:prstGeom>
          <a:noFill/>
          <a:ln>
            <a:noFill/>
          </a:ln>
        </p:spPr>
        <p:txBody>
          <a:bodyPr anchorCtr="0" anchor="t" bIns="91425" lIns="91425" rIns="91425" tIns="91425"/>
          <a:lstStyle>
            <a:lvl1pPr indent="-53023" lvl="0" marL="182563" marR="0" rtl="0" algn="l">
              <a:spcBef>
                <a:spcPts val="480"/>
              </a:spcBef>
              <a:spcAft>
                <a:spcPts val="0"/>
              </a:spcAft>
              <a:buClr>
                <a:schemeClr val="accent1"/>
              </a:buClr>
              <a:buSzPct val="85000"/>
              <a:buFont typeface="Arial"/>
              <a:buChar char="•"/>
              <a:defRPr b="0" i="0" sz="2400" u="none" cap="none" strike="noStrike">
                <a:solidFill>
                  <a:schemeClr val="dk1"/>
                </a:solidFill>
                <a:latin typeface="Arial"/>
                <a:ea typeface="Arial"/>
                <a:cs typeface="Arial"/>
                <a:sym typeface="Arial"/>
              </a:defRPr>
            </a:lvl1pPr>
            <a:lvl2pPr indent="-82550" lvl="1" marL="457200" marR="0" rtl="0" algn="l">
              <a:spcBef>
                <a:spcPts val="400"/>
              </a:spcBef>
              <a:spcAft>
                <a:spcPts val="0"/>
              </a:spcAft>
              <a:buClr>
                <a:schemeClr val="accent1"/>
              </a:buClr>
              <a:buSzPct val="85000"/>
              <a:buFont typeface="Arial"/>
              <a:buChar char="•"/>
              <a:defRPr b="0" i="0" sz="2000" u="none" cap="none" strike="noStrike">
                <a:solidFill>
                  <a:schemeClr val="dk1"/>
                </a:solidFill>
                <a:latin typeface="Arial"/>
                <a:ea typeface="Arial"/>
                <a:cs typeface="Arial"/>
                <a:sym typeface="Arial"/>
              </a:defRPr>
            </a:lvl2pPr>
            <a:lvl3pPr indent="-81280" lvl="2" marL="730250" marR="0" rtl="0" algn="l">
              <a:spcBef>
                <a:spcPts val="360"/>
              </a:spcBef>
              <a:spcAft>
                <a:spcPts val="0"/>
              </a:spcAft>
              <a:buClr>
                <a:schemeClr val="accent1"/>
              </a:buClr>
              <a:buSzPct val="90000"/>
              <a:buFont typeface="Arial"/>
              <a:buChar char="•"/>
              <a:defRPr b="0" i="0" sz="1800" u="none" cap="none" strike="noStrike">
                <a:solidFill>
                  <a:schemeClr val="dk1"/>
                </a:solidFill>
                <a:latin typeface="Arial"/>
                <a:ea typeface="Arial"/>
                <a:cs typeface="Arial"/>
                <a:sym typeface="Arial"/>
              </a:defRPr>
            </a:lvl3pPr>
            <a:lvl4pPr indent="-90487" lvl="3" marL="1004888" marR="0" rtl="0" algn="l">
              <a:spcBef>
                <a:spcPts val="320"/>
              </a:spcBef>
              <a:spcAft>
                <a:spcPts val="0"/>
              </a:spcAft>
              <a:buClr>
                <a:schemeClr val="accent1"/>
              </a:buClr>
              <a:buSzPct val="100000"/>
              <a:buFont typeface="Arial"/>
              <a:buChar char="•"/>
              <a:defRPr b="0" i="0" sz="1600" u="none" cap="none" strike="noStrike">
                <a:solidFill>
                  <a:schemeClr val="dk1"/>
                </a:solidFill>
                <a:latin typeface="Arial"/>
                <a:ea typeface="Arial"/>
                <a:cs typeface="Arial"/>
                <a:sym typeface="Arial"/>
              </a:defRPr>
            </a:lvl4pPr>
            <a:lvl5pPr indent="-57150" lvl="4" marL="1187450" marR="0" rtl="0" algn="l">
              <a:spcBef>
                <a:spcPts val="280"/>
              </a:spcBef>
              <a:spcAft>
                <a:spcPts val="0"/>
              </a:spcAft>
              <a:buClr>
                <a:schemeClr val="accent1"/>
              </a:buClr>
              <a:buSzPct val="100000"/>
              <a:buFont typeface="Arial"/>
              <a:buChar char="•"/>
              <a:defRPr b="0" i="0" sz="1400" u="none" cap="none" strike="noStrike">
                <a:solidFill>
                  <a:schemeClr val="dk1"/>
                </a:solidFill>
                <a:latin typeface="Arial"/>
                <a:ea typeface="Arial"/>
                <a:cs typeface="Arial"/>
                <a:sym typeface="Arial"/>
              </a:defRPr>
            </a:lvl5pPr>
            <a:lvl6pPr indent="-107950" lvl="5" marL="137160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6pPr>
            <a:lvl7pPr indent="-100330" lvl="6" marL="155448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7pPr>
            <a:lvl8pPr indent="-105410" lvl="7" marL="173736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8pPr>
            <a:lvl9pPr indent="-110489" lvl="8" marL="1920240" marR="0" rtl="0" algn="l">
              <a:spcBef>
                <a:spcPts val="260"/>
              </a:spcBef>
              <a:buClr>
                <a:schemeClr val="accent1"/>
              </a:buClr>
              <a:buSzPct val="100000"/>
              <a:buFont typeface="Arial"/>
              <a:buChar char="•"/>
              <a:defRPr b="0" i="0" sz="1300" u="none" cap="none" strike="noStrike">
                <a:solidFill>
                  <a:schemeClr val="dk1"/>
                </a:solidFill>
                <a:latin typeface="Arial"/>
                <a:ea typeface="Arial"/>
                <a:cs typeface="Arial"/>
                <a:sym typeface="Arial"/>
              </a:defRPr>
            </a:lvl9pPr>
          </a:lstStyle>
          <a:p/>
        </p:txBody>
      </p:sp>
      <p:sp>
        <p:nvSpPr>
          <p:cNvPr id="233" name="Shape 233"/>
          <p:cNvSpPr txBox="1"/>
          <p:nvPr/>
        </p:nvSpPr>
        <p:spPr>
          <a:xfrm>
            <a:off x="0" y="0"/>
            <a:ext cx="9144000" cy="273843"/>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1" i="0" sz="2800" u="none">
              <a:solidFill>
                <a:srgbClr val="FF4568"/>
              </a:solidFill>
              <a:latin typeface="Times New Roman"/>
              <a:ea typeface="Times New Roman"/>
              <a:cs typeface="Times New Roman"/>
              <a:sym typeface="Times New Roman"/>
            </a:endParaRPr>
          </a:p>
        </p:txBody>
      </p:sp>
      <p:sp>
        <p:nvSpPr>
          <p:cNvPr id="234" name="Shape 234"/>
          <p:cNvSpPr txBox="1"/>
          <p:nvPr>
            <p:ph idx="10" type="dt"/>
          </p:nvPr>
        </p:nvSpPr>
        <p:spPr>
          <a:xfrm>
            <a:off x="457200" y="14287"/>
            <a:ext cx="28956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1200" u="none">
                <a:solidFill>
                  <a:srgbClr val="FFFFFF"/>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35" name="Shape 235"/>
          <p:cNvSpPr txBox="1"/>
          <p:nvPr>
            <p:ph idx="11" type="ftr"/>
          </p:nvPr>
        </p:nvSpPr>
        <p:spPr>
          <a:xfrm>
            <a:off x="3429000" y="14287"/>
            <a:ext cx="4114800" cy="246458"/>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1" i="0" sz="2800" u="none">
                <a:solidFill>
                  <a:srgbClr val="FF4568"/>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1" i="0" sz="2800" u="none" cap="none" strike="noStrike">
                <a:solidFill>
                  <a:srgbClr val="FF4568"/>
                </a:solidFill>
                <a:latin typeface="Times New Roman"/>
                <a:ea typeface="Times New Roman"/>
                <a:cs typeface="Times New Roman"/>
                <a:sym typeface="Times New Roman"/>
              </a:defRPr>
            </a:lvl9pPr>
          </a:lstStyle>
          <a:p/>
        </p:txBody>
      </p:sp>
      <p:sp>
        <p:nvSpPr>
          <p:cNvPr id="236" name="Shape 236"/>
          <p:cNvSpPr txBox="1"/>
          <p:nvPr>
            <p:ph idx="12" type="sldNum"/>
          </p:nvPr>
        </p:nvSpPr>
        <p:spPr>
          <a:xfrm>
            <a:off x="7620000" y="14287"/>
            <a:ext cx="1066799" cy="246458"/>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FFFFFF"/>
              </a:buClr>
              <a:buSzPct val="25000"/>
              <a:buFont typeface="Times New Roman"/>
              <a:buNone/>
            </a:pPr>
            <a:fld id="{00000000-1234-1234-1234-123412341234}" type="slidenum">
              <a:rPr b="1" i="0" lang="en" sz="1400" u="none">
                <a:solidFill>
                  <a:srgbClr val="FFFFFF"/>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89" r:id="rId1"/>
    <p:sldLayoutId id="2147483690" r:id="rId2"/>
    <p:sldLayoutId id="2147483691" r:id="rId3"/>
    <p:sldLayoutId id="2147483692" r:id="rId4"/>
    <p:sldLayoutId id="2147483693" r:id="rId5"/>
    <p:sldLayoutId id="2147483694" r:id="rId6"/>
    <p:sldLayoutId id="2147483695"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onlinelibrary.wiley.com/doi/10.1111/aphw.12021/abstrac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12.xml"/><Relationship Id="rId3" Type="http://schemas.openxmlformats.org/officeDocument/2006/relationships/image" Target="../media/image1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1.xml"/><Relationship Id="rId3" Type="http://schemas.openxmlformats.org/officeDocument/2006/relationships/image" Target="../media/image8.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22.xml"/><Relationship Id="rId3" Type="http://schemas.openxmlformats.org/officeDocument/2006/relationships/hyperlink" Target="http://www.ted.com/talks/chimamanda_adichie_the_danger_of_a_single_story"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3.xml"/><Relationship Id="rId3" Type="http://schemas.openxmlformats.org/officeDocument/2006/relationships/hyperlink" Target="https://www.youtube.com/watch?v=NWUFjb8w9P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5.xml"/><Relationship Id="rId3" Type="http://schemas.openxmlformats.org/officeDocument/2006/relationships/hyperlink" Target="https://betterlesson.com/user/329122/60574/155760/dr-elizabeth-watts-bromery/curriculu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6.xml"/><Relationship Id="rId3" Type="http://schemas.openxmlformats.org/officeDocument/2006/relationships/hyperlink" Target="http://maps.bpl.org/sites/default/files/Massachusetts_Population_and_Electoral_College.jpg"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27.xml"/><Relationship Id="rId3"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28.xml"/><Relationship Id="rId3" Type="http://schemas.openxmlformats.org/officeDocument/2006/relationships/image" Target="../media/image4.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 Id="rId3"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 Id="rId3" Type="http://schemas.openxmlformats.org/officeDocument/2006/relationships/hyperlink" Target="https://www.youtube.com/watch?v=2w0fInUhtn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 Id="rId3"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Shape 282"/>
          <p:cNvSpPr txBox="1"/>
          <p:nvPr>
            <p:ph type="ctrTitle"/>
          </p:nvPr>
        </p:nvSpPr>
        <p:spPr>
          <a:xfrm>
            <a:off x="311700" y="1364175"/>
            <a:ext cx="8520600" cy="2741700"/>
          </a:xfrm>
          <a:prstGeom prst="rect">
            <a:avLst/>
          </a:prstGeom>
        </p:spPr>
        <p:txBody>
          <a:bodyPr anchorCtr="0" anchor="b" bIns="91425" lIns="91425" rIns="91425" tIns="91425">
            <a:noAutofit/>
          </a:bodyPr>
          <a:lstStyle/>
          <a:p>
            <a:pPr lvl="0">
              <a:spcBef>
                <a:spcPts val="0"/>
              </a:spcBef>
              <a:buNone/>
            </a:pPr>
            <a:r>
              <a:t/>
            </a:r>
            <a:endParaRPr/>
          </a:p>
        </p:txBody>
      </p:sp>
      <p:sp>
        <p:nvSpPr>
          <p:cNvPr id="283" name="Shape 283"/>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t/>
            </a:r>
            <a:endParaRPr/>
          </a:p>
        </p:txBody>
      </p:sp>
      <p:pic>
        <p:nvPicPr>
          <p:cNvPr id="284" name="Shape 284"/>
          <p:cNvPicPr preferRelativeResize="0"/>
          <p:nvPr/>
        </p:nvPicPr>
        <p:blipFill>
          <a:blip r:embed="rId3">
            <a:alphaModFix/>
          </a:blip>
          <a:stretch>
            <a:fillRect/>
          </a:stretch>
        </p:blipFill>
        <p:spPr>
          <a:xfrm>
            <a:off x="2039825" y="1786800"/>
            <a:ext cx="5814400" cy="2319199"/>
          </a:xfrm>
          <a:prstGeom prst="rect">
            <a:avLst/>
          </a:prstGeom>
          <a:noFill/>
          <a:ln>
            <a:noFill/>
          </a:ln>
        </p:spPr>
      </p:pic>
      <p:sp>
        <p:nvSpPr>
          <p:cNvPr id="285" name="Shape 285"/>
          <p:cNvSpPr txBox="1"/>
          <p:nvPr/>
        </p:nvSpPr>
        <p:spPr>
          <a:xfrm>
            <a:off x="0" y="96350"/>
            <a:ext cx="9144000" cy="1762500"/>
          </a:xfrm>
          <a:prstGeom prst="rect">
            <a:avLst/>
          </a:prstGeom>
          <a:solidFill>
            <a:srgbClr val="FFD966"/>
          </a:solidFill>
          <a:ln>
            <a:noFill/>
          </a:ln>
        </p:spPr>
        <p:txBody>
          <a:bodyPr anchorCtr="0" anchor="t" bIns="91425" lIns="91425" rIns="91425" tIns="91425">
            <a:noAutofit/>
          </a:bodyPr>
          <a:lstStyle/>
          <a:p>
            <a:pPr lvl="0">
              <a:spcBef>
                <a:spcPts val="0"/>
              </a:spcBef>
              <a:buNone/>
            </a:pPr>
            <a:r>
              <a:rPr b="1" lang="en" sz="6000"/>
              <a:t>             Focus on</a:t>
            </a:r>
          </a:p>
          <a:p>
            <a:pPr lvl="0">
              <a:spcBef>
                <a:spcPts val="0"/>
              </a:spcBef>
              <a:buNone/>
            </a:pPr>
            <a:r>
              <a:rPr b="1" lang="en" sz="6000"/>
              <a:t>     Instructional Practice</a:t>
            </a:r>
          </a:p>
        </p:txBody>
      </p:sp>
      <p:sp>
        <p:nvSpPr>
          <p:cNvPr id="286" name="Shape 286"/>
          <p:cNvSpPr txBox="1"/>
          <p:nvPr/>
        </p:nvSpPr>
        <p:spPr>
          <a:xfrm>
            <a:off x="0" y="4157550"/>
            <a:ext cx="9144000" cy="919500"/>
          </a:xfrm>
          <a:prstGeom prst="rect">
            <a:avLst/>
          </a:prstGeom>
          <a:noFill/>
          <a:ln>
            <a:noFill/>
          </a:ln>
        </p:spPr>
        <p:txBody>
          <a:bodyPr anchorCtr="0" anchor="t" bIns="91425" lIns="91425" rIns="91425" tIns="91425">
            <a:noAutofit/>
          </a:bodyPr>
          <a:lstStyle/>
          <a:p>
            <a:pPr lvl="0">
              <a:spcBef>
                <a:spcPts val="0"/>
              </a:spcBef>
              <a:buNone/>
            </a:pPr>
            <a:r>
              <a:rPr b="1" lang="en" sz="2400">
                <a:solidFill>
                  <a:srgbClr val="351C75"/>
                </a:solidFill>
              </a:rPr>
              <a:t>Hatfield Public Schools						        August 29, 2017</a:t>
            </a:r>
          </a:p>
          <a:p>
            <a:pPr lvl="0">
              <a:spcBef>
                <a:spcPts val="0"/>
              </a:spcBef>
              <a:buNone/>
            </a:pPr>
            <a:r>
              <a:rPr b="1" lang="en" sz="2400">
                <a:solidFill>
                  <a:srgbClr val="351C75"/>
                </a:solidFill>
              </a:rPr>
              <a:t>Debra Block, Ph.D.							              Teachers21.org</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5" name="Shape 345"/>
        <p:cNvGrpSpPr/>
        <p:nvPr/>
      </p:nvGrpSpPr>
      <p:grpSpPr>
        <a:xfrm>
          <a:off x="0" y="0"/>
          <a:ext cx="0" cy="0"/>
          <a:chOff x="0" y="0"/>
          <a:chExt cx="0" cy="0"/>
        </a:xfrm>
      </p:grpSpPr>
      <p:sp>
        <p:nvSpPr>
          <p:cNvPr id="346" name="Shape 346"/>
          <p:cNvSpPr txBox="1"/>
          <p:nvPr>
            <p:ph type="title"/>
          </p:nvPr>
        </p:nvSpPr>
        <p:spPr>
          <a:xfrm>
            <a:off x="457200" y="205978"/>
            <a:ext cx="8160299" cy="857400"/>
          </a:xfrm>
          <a:prstGeom prst="rect">
            <a:avLst/>
          </a:prstGeom>
        </p:spPr>
        <p:txBody>
          <a:bodyPr anchorCtr="0" anchor="ctr" bIns="91425" lIns="91425" rIns="91425" tIns="91425">
            <a:noAutofit/>
          </a:bodyPr>
          <a:lstStyle/>
          <a:p>
            <a:pPr lvl="0">
              <a:spcBef>
                <a:spcPts val="0"/>
              </a:spcBef>
              <a:buNone/>
            </a:pPr>
            <a:r>
              <a:rPr b="1" lang="en"/>
              <a:t>What’s the difference?</a:t>
            </a:r>
          </a:p>
        </p:txBody>
      </p:sp>
      <p:sp>
        <p:nvSpPr>
          <p:cNvPr id="347" name="Shape 347"/>
          <p:cNvSpPr txBox="1"/>
          <p:nvPr>
            <p:ph idx="1" type="body"/>
          </p:nvPr>
        </p:nvSpPr>
        <p:spPr>
          <a:xfrm>
            <a:off x="457200" y="1200150"/>
            <a:ext cx="4038599" cy="3394500"/>
          </a:xfrm>
          <a:prstGeom prst="rect">
            <a:avLst/>
          </a:prstGeom>
        </p:spPr>
        <p:txBody>
          <a:bodyPr anchorCtr="0" anchor="t" bIns="91425" lIns="91425" rIns="91425" tIns="91425">
            <a:noAutofit/>
          </a:bodyPr>
          <a:lstStyle/>
          <a:p>
            <a:pPr lvl="0" rtl="0">
              <a:spcBef>
                <a:spcPts val="0"/>
              </a:spcBef>
              <a:buNone/>
            </a:pPr>
            <a:r>
              <a:rPr b="1" lang="en" sz="3600">
                <a:solidFill>
                  <a:srgbClr val="38761D"/>
                </a:solidFill>
              </a:rPr>
              <a:t>I like how you’re doing that.</a:t>
            </a:r>
          </a:p>
          <a:p>
            <a:pPr lvl="0">
              <a:spcBef>
                <a:spcPts val="0"/>
              </a:spcBef>
              <a:buNone/>
            </a:pPr>
            <a:r>
              <a:rPr b="1" lang="en" sz="3600">
                <a:solidFill>
                  <a:srgbClr val="38761D"/>
                </a:solidFill>
              </a:rPr>
              <a:t>Great approach to that project.</a:t>
            </a:r>
          </a:p>
        </p:txBody>
      </p:sp>
      <p:sp>
        <p:nvSpPr>
          <p:cNvPr id="348" name="Shape 348"/>
          <p:cNvSpPr txBox="1"/>
          <p:nvPr>
            <p:ph idx="2" type="body"/>
          </p:nvPr>
        </p:nvSpPr>
        <p:spPr>
          <a:xfrm>
            <a:off x="4648200" y="1200150"/>
            <a:ext cx="4038599" cy="3394500"/>
          </a:xfrm>
          <a:prstGeom prst="rect">
            <a:avLst/>
          </a:prstGeom>
        </p:spPr>
        <p:txBody>
          <a:bodyPr anchorCtr="0" anchor="t" bIns="91425" lIns="91425" rIns="91425" tIns="91425">
            <a:noAutofit/>
          </a:bodyPr>
          <a:lstStyle/>
          <a:p>
            <a:pPr lvl="0" rtl="0">
              <a:spcBef>
                <a:spcPts val="0"/>
              </a:spcBef>
              <a:buNone/>
            </a:pPr>
            <a:r>
              <a:rPr b="1" lang="en" sz="3600">
                <a:solidFill>
                  <a:srgbClr val="FF0000"/>
                </a:solidFill>
              </a:rPr>
              <a:t>Great throw.</a:t>
            </a:r>
          </a:p>
          <a:p>
            <a:pPr lvl="0" rtl="0">
              <a:spcBef>
                <a:spcPts val="0"/>
              </a:spcBef>
              <a:buNone/>
            </a:pPr>
            <a:r>
              <a:t/>
            </a:r>
            <a:endParaRPr b="1" sz="3600">
              <a:solidFill>
                <a:srgbClr val="FF0000"/>
              </a:solidFill>
            </a:endParaRPr>
          </a:p>
          <a:p>
            <a:pPr lvl="0">
              <a:spcBef>
                <a:spcPts val="0"/>
              </a:spcBef>
              <a:buNone/>
            </a:pPr>
            <a:r>
              <a:rPr b="1" lang="en" sz="3600">
                <a:solidFill>
                  <a:srgbClr val="FF0000"/>
                </a:solidFill>
              </a:rPr>
              <a:t>Great job on that project.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2" name="Shape 352"/>
        <p:cNvGrpSpPr/>
        <p:nvPr/>
      </p:nvGrpSpPr>
      <p:grpSpPr>
        <a:xfrm>
          <a:off x="0" y="0"/>
          <a:ext cx="0" cy="0"/>
          <a:chOff x="0" y="0"/>
          <a:chExt cx="0" cy="0"/>
        </a:xfrm>
      </p:grpSpPr>
      <p:sp>
        <p:nvSpPr>
          <p:cNvPr id="353" name="Shape 353"/>
          <p:cNvSpPr txBox="1"/>
          <p:nvPr>
            <p:ph type="ctrTitle"/>
          </p:nvPr>
        </p:nvSpPr>
        <p:spPr>
          <a:xfrm>
            <a:off x="311700" y="58175"/>
            <a:ext cx="8520599" cy="3936899"/>
          </a:xfrm>
          <a:prstGeom prst="rect">
            <a:avLst/>
          </a:prstGeom>
        </p:spPr>
        <p:txBody>
          <a:bodyPr anchorCtr="0" anchor="b" bIns="91425" lIns="91425" rIns="91425" tIns="91425">
            <a:noAutofit/>
          </a:bodyPr>
          <a:lstStyle/>
          <a:p>
            <a:pPr lvl="0">
              <a:spcBef>
                <a:spcPts val="0"/>
              </a:spcBef>
              <a:buNone/>
            </a:pPr>
            <a:r>
              <a:rPr b="1" lang="en" sz="2400">
                <a:solidFill>
                  <a:srgbClr val="333333"/>
                </a:solidFill>
                <a:highlight>
                  <a:srgbClr val="FFFFFF"/>
                </a:highlight>
              </a:rPr>
              <a:t>“One is to focus on the process of living healthfully rather than the goal of being healthy. A recent University of Zurich study </a:t>
            </a:r>
            <a:r>
              <a:rPr b="1" lang="en" sz="2400" u="sng">
                <a:solidFill>
                  <a:srgbClr val="326891"/>
                </a:solidFill>
                <a:highlight>
                  <a:srgbClr val="FFFFFF"/>
                </a:highlight>
                <a:hlinkClick r:id="rId3"/>
              </a:rPr>
              <a:t>tracked</a:t>
            </a:r>
            <a:r>
              <a:rPr b="1" lang="en" sz="2400">
                <a:solidFill>
                  <a:srgbClr val="333333"/>
                </a:solidFill>
                <a:highlight>
                  <a:srgbClr val="FFFFFF"/>
                </a:highlight>
              </a:rPr>
              <a:t> the progress of 126 dieters and found that the more weight the subjects lost in any given week, the less weight they would lose (or the more they would gain) the following week. But this rebound effect was weakest when the subjects homed in on the </a:t>
            </a:r>
            <a:r>
              <a:rPr b="1" lang="en" sz="2400">
                <a:solidFill>
                  <a:srgbClr val="38761D"/>
                </a:solidFill>
                <a:highlight>
                  <a:srgbClr val="FFFFFF"/>
                </a:highlight>
              </a:rPr>
              <a:t>process of changing their eating behavior</a:t>
            </a:r>
            <a:r>
              <a:rPr b="1" lang="en" sz="2400">
                <a:solidFill>
                  <a:srgbClr val="333333"/>
                </a:solidFill>
                <a:highlight>
                  <a:srgbClr val="FFFFFF"/>
                </a:highlight>
              </a:rPr>
              <a:t> rather than on </a:t>
            </a:r>
            <a:r>
              <a:rPr b="1" lang="en" sz="2400">
                <a:solidFill>
                  <a:srgbClr val="FF0000"/>
                </a:solidFill>
                <a:highlight>
                  <a:srgbClr val="FFFFFF"/>
                </a:highlight>
              </a:rPr>
              <a:t>the outcome of losing weight or improving their appearance</a:t>
            </a:r>
            <a:r>
              <a:rPr b="1" lang="en" sz="2400">
                <a:solidFill>
                  <a:srgbClr val="333333"/>
                </a:solidFill>
                <a:highlight>
                  <a:srgbClr val="FFFFFF"/>
                </a:highlight>
              </a:rPr>
              <a:t>.”</a:t>
            </a:r>
          </a:p>
        </p:txBody>
      </p:sp>
      <p:sp>
        <p:nvSpPr>
          <p:cNvPr id="354" name="Shape 354"/>
          <p:cNvSpPr txBox="1"/>
          <p:nvPr>
            <p:ph idx="1" type="subTitle"/>
          </p:nvPr>
        </p:nvSpPr>
        <p:spPr>
          <a:xfrm>
            <a:off x="311700" y="3907775"/>
            <a:ext cx="8520599" cy="1182900"/>
          </a:xfrm>
          <a:prstGeom prst="rect">
            <a:avLst/>
          </a:prstGeom>
        </p:spPr>
        <p:txBody>
          <a:bodyPr anchorCtr="0" anchor="t" bIns="91425" lIns="91425" rIns="91425" tIns="91425">
            <a:noAutofit/>
          </a:bodyPr>
          <a:lstStyle/>
          <a:p>
            <a:pPr lvl="0" rtl="0">
              <a:spcBef>
                <a:spcPts val="0"/>
              </a:spcBef>
              <a:buNone/>
            </a:pPr>
            <a:r>
              <a:rPr lang="en" sz="2400"/>
              <a:t>New York Times, October 25, 2015</a:t>
            </a:r>
          </a:p>
          <a:p>
            <a:pPr lvl="0">
              <a:spcBef>
                <a:spcPts val="0"/>
              </a:spcBef>
              <a:buNone/>
            </a:pPr>
            <a:r>
              <a:rPr i="1" lang="en" sz="2400"/>
              <a:t>How Salad Can Make Us Fatter</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8" name="Shape 358"/>
        <p:cNvGrpSpPr/>
        <p:nvPr/>
      </p:nvGrpSpPr>
      <p:grpSpPr>
        <a:xfrm>
          <a:off x="0" y="0"/>
          <a:ext cx="0" cy="0"/>
          <a:chOff x="0" y="0"/>
          <a:chExt cx="0" cy="0"/>
        </a:xfrm>
      </p:grpSpPr>
      <p:sp>
        <p:nvSpPr>
          <p:cNvPr id="359" name="Shape 359"/>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 sz="4400" u="none" cap="none" strike="noStrike">
                <a:solidFill>
                  <a:schemeClr val="dk1"/>
                </a:solidFill>
                <a:latin typeface="Calibri"/>
                <a:ea typeface="Calibri"/>
                <a:cs typeface="Calibri"/>
                <a:sym typeface="Calibri"/>
              </a:rPr>
              <a:t>Good Job Mommy</a:t>
            </a:r>
          </a:p>
        </p:txBody>
      </p:sp>
      <p:sp>
        <p:nvSpPr>
          <p:cNvPr id="360" name="Shape 360"/>
          <p:cNvSpPr txBox="1"/>
          <p:nvPr>
            <p:ph idx="1" type="body"/>
          </p:nvPr>
        </p:nvSpPr>
        <p:spPr>
          <a:xfrm>
            <a:off x="1950725" y="4171950"/>
            <a:ext cx="5759400" cy="716400"/>
          </a:xfrm>
          <a:prstGeom prst="rect">
            <a:avLst/>
          </a:prstGeom>
          <a:solidFill>
            <a:srgbClr val="E06666"/>
          </a:solidFill>
          <a:ln>
            <a:noFill/>
          </a:ln>
        </p:spPr>
        <p:txBody>
          <a:bodyPr anchorCtr="0" anchor="t" bIns="45700" lIns="91425" rIns="91425" tIns="45700">
            <a:noAutofit/>
          </a:bodyPr>
          <a:lstStyle/>
          <a:p>
            <a:pPr indent="-342900" lvl="0" marL="342900" marR="0" rtl="0" algn="l">
              <a:lnSpc>
                <a:spcPct val="90000"/>
              </a:lnSpc>
              <a:spcBef>
                <a:spcPts val="0"/>
              </a:spcBef>
              <a:buClr>
                <a:schemeClr val="dk1"/>
              </a:buClr>
              <a:buSzPct val="25000"/>
              <a:buFont typeface="Arial"/>
              <a:buNone/>
            </a:pPr>
            <a:r>
              <a:rPr b="1" lang="en" sz="4800">
                <a:solidFill>
                  <a:schemeClr val="dk1"/>
                </a:solidFill>
                <a:latin typeface="Calibri"/>
                <a:ea typeface="Calibri"/>
                <a:cs typeface="Calibri"/>
                <a:sym typeface="Calibri"/>
              </a:rPr>
              <a:t>WHAT IS GROWTH??</a:t>
            </a:r>
          </a:p>
        </p:txBody>
      </p:sp>
      <p:pic>
        <p:nvPicPr>
          <p:cNvPr descr="opendoor.gif" id="361" name="Shape 361"/>
          <p:cNvPicPr preferRelativeResize="0"/>
          <p:nvPr/>
        </p:nvPicPr>
        <p:blipFill rotWithShape="1">
          <a:blip r:embed="rId3">
            <a:alphaModFix/>
          </a:blip>
          <a:srcRect b="0" l="0" r="0" t="0"/>
          <a:stretch/>
        </p:blipFill>
        <p:spPr>
          <a:xfrm>
            <a:off x="2777067" y="933449"/>
            <a:ext cx="3762943" cy="32384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5" name="Shape 365"/>
        <p:cNvGrpSpPr/>
        <p:nvPr/>
      </p:nvGrpSpPr>
      <p:grpSpPr>
        <a:xfrm>
          <a:off x="0" y="0"/>
          <a:ext cx="0" cy="0"/>
          <a:chOff x="0" y="0"/>
          <a:chExt cx="0" cy="0"/>
        </a:xfrm>
      </p:grpSpPr>
      <p:sp>
        <p:nvSpPr>
          <p:cNvPr id="366" name="Shape 366"/>
          <p:cNvSpPr txBox="1"/>
          <p:nvPr>
            <p:ph type="ctrTitle"/>
          </p:nvPr>
        </p:nvSpPr>
        <p:spPr>
          <a:xfrm>
            <a:off x="685800" y="96750"/>
            <a:ext cx="7772400" cy="814499"/>
          </a:xfrm>
          <a:prstGeom prst="rect">
            <a:avLst/>
          </a:prstGeom>
          <a:solidFill>
            <a:srgbClr val="00FFFF"/>
          </a:solidFill>
        </p:spPr>
        <p:txBody>
          <a:bodyPr anchorCtr="0" anchor="b" bIns="91425" lIns="91425" rIns="91425" tIns="91425">
            <a:noAutofit/>
          </a:bodyPr>
          <a:lstStyle/>
          <a:p>
            <a:pPr lvl="0" algn="l">
              <a:spcBef>
                <a:spcPts val="0"/>
              </a:spcBef>
              <a:buNone/>
            </a:pPr>
            <a:r>
              <a:rPr b="1" lang="en" sz="3600"/>
              <a:t>Learning Strategy: The Final Word</a:t>
            </a:r>
          </a:p>
        </p:txBody>
      </p:sp>
      <p:sp>
        <p:nvSpPr>
          <p:cNvPr id="367" name="Shape 367"/>
          <p:cNvSpPr txBox="1"/>
          <p:nvPr>
            <p:ph idx="1" type="subTitle"/>
          </p:nvPr>
        </p:nvSpPr>
        <p:spPr>
          <a:xfrm>
            <a:off x="129025" y="911250"/>
            <a:ext cx="8781000" cy="4023599"/>
          </a:xfrm>
          <a:prstGeom prst="rect">
            <a:avLst/>
          </a:prstGeom>
        </p:spPr>
        <p:txBody>
          <a:bodyPr anchorCtr="0" anchor="t" bIns="91425" lIns="91425" rIns="91425" tIns="91425">
            <a:noAutofit/>
          </a:bodyPr>
          <a:lstStyle/>
          <a:p>
            <a:pPr indent="-69850" lvl="0" marL="0" marR="304800" rtl="0" algn="l">
              <a:lnSpc>
                <a:spcPct val="115000"/>
              </a:lnSpc>
              <a:spcBef>
                <a:spcPts val="0"/>
              </a:spcBef>
              <a:buClr>
                <a:schemeClr val="dk1"/>
              </a:buClr>
              <a:buSzPct val="78571"/>
              <a:buFont typeface="Arial"/>
              <a:buNone/>
            </a:pPr>
            <a:r>
              <a:rPr lang="en">
                <a:solidFill>
                  <a:schemeClr val="dk1"/>
                </a:solidFill>
              </a:rPr>
              <a:t>1.</a:t>
            </a:r>
            <a:r>
              <a:rPr lang="en">
                <a:solidFill>
                  <a:schemeClr val="dk1"/>
                </a:solidFill>
                <a:latin typeface="Times New Roman"/>
                <a:ea typeface="Times New Roman"/>
                <a:cs typeface="Times New Roman"/>
                <a:sym typeface="Times New Roman"/>
              </a:rPr>
              <a:t> </a:t>
            </a:r>
            <a:r>
              <a:rPr lang="en">
                <a:solidFill>
                  <a:schemeClr val="dk1"/>
                </a:solidFill>
              </a:rPr>
              <a:t>Assign reading. Ask students to highlight two to three items in their reading that were most interesting or thought-provoking. This can be assigned as work outside of class.</a:t>
            </a:r>
          </a:p>
          <a:p>
            <a:pPr indent="-69850" lvl="0" marL="0" marR="304800" rtl="0" algn="l">
              <a:lnSpc>
                <a:spcPct val="115000"/>
              </a:lnSpc>
              <a:spcBef>
                <a:spcPts val="0"/>
              </a:spcBef>
              <a:buClr>
                <a:schemeClr val="dk1"/>
              </a:buClr>
              <a:buSzPct val="78571"/>
              <a:buFont typeface="Arial"/>
              <a:buNone/>
            </a:pPr>
            <a:r>
              <a:rPr lang="en">
                <a:solidFill>
                  <a:schemeClr val="dk1"/>
                </a:solidFill>
              </a:rPr>
              <a:t>2.</a:t>
            </a:r>
            <a:r>
              <a:rPr lang="en">
                <a:solidFill>
                  <a:schemeClr val="dk1"/>
                </a:solidFill>
                <a:latin typeface="Times New Roman"/>
                <a:ea typeface="Times New Roman"/>
                <a:cs typeface="Times New Roman"/>
                <a:sym typeface="Times New Roman"/>
              </a:rPr>
              <a:t> </a:t>
            </a:r>
            <a:r>
              <a:rPr lang="en">
                <a:solidFill>
                  <a:schemeClr val="dk1"/>
                </a:solidFill>
              </a:rPr>
              <a:t>Formulate groups. All people within each group should have read the same article or section.</a:t>
            </a:r>
          </a:p>
          <a:p>
            <a:pPr indent="-69850" lvl="0" marL="0" marR="304800" rtl="0" algn="l">
              <a:lnSpc>
                <a:spcPct val="115000"/>
              </a:lnSpc>
              <a:spcBef>
                <a:spcPts val="0"/>
              </a:spcBef>
              <a:buClr>
                <a:schemeClr val="dk1"/>
              </a:buClr>
              <a:buSzPct val="78571"/>
              <a:buFont typeface="Arial"/>
              <a:buNone/>
            </a:pPr>
            <a:r>
              <a:rPr lang="en">
                <a:solidFill>
                  <a:schemeClr val="dk1"/>
                </a:solidFill>
              </a:rPr>
              <a:t>3.</a:t>
            </a:r>
            <a:r>
              <a:rPr lang="en">
                <a:solidFill>
                  <a:schemeClr val="dk1"/>
                </a:solidFill>
                <a:latin typeface="Times New Roman"/>
                <a:ea typeface="Times New Roman"/>
                <a:cs typeface="Times New Roman"/>
                <a:sym typeface="Times New Roman"/>
              </a:rPr>
              <a:t> </a:t>
            </a:r>
            <a:r>
              <a:rPr lang="en">
                <a:solidFill>
                  <a:schemeClr val="dk1"/>
                </a:solidFill>
              </a:rPr>
              <a:t>In turn, each individual shares </a:t>
            </a:r>
            <a:r>
              <a:rPr b="1" lang="en" u="sng">
                <a:solidFill>
                  <a:schemeClr val="dk1"/>
                </a:solidFill>
              </a:rPr>
              <a:t>one</a:t>
            </a:r>
            <a:r>
              <a:rPr lang="en">
                <a:solidFill>
                  <a:schemeClr val="dk1"/>
                </a:solidFill>
              </a:rPr>
              <a:t> of the items they highlighted, but does not comment on it. When sharing their item, it is helpful to give page, column, and paragraph info so the item can be quickly found by everyone in the group. To share the item once people have found it, simply read it.</a:t>
            </a:r>
          </a:p>
          <a:p>
            <a:pPr indent="-69850" lvl="0" marL="0" marR="304800" rtl="0" algn="l">
              <a:lnSpc>
                <a:spcPct val="115000"/>
              </a:lnSpc>
              <a:spcBef>
                <a:spcPts val="0"/>
              </a:spcBef>
              <a:buClr>
                <a:schemeClr val="dk1"/>
              </a:buClr>
              <a:buSzPct val="78571"/>
              <a:buFont typeface="Arial"/>
              <a:buNone/>
            </a:pPr>
            <a:r>
              <a:rPr lang="en">
                <a:solidFill>
                  <a:schemeClr val="dk1"/>
                </a:solidFill>
              </a:rPr>
              <a:t>4.</a:t>
            </a:r>
            <a:r>
              <a:rPr lang="en">
                <a:solidFill>
                  <a:schemeClr val="dk1"/>
                </a:solidFill>
                <a:latin typeface="Times New Roman"/>
                <a:ea typeface="Times New Roman"/>
                <a:cs typeface="Times New Roman"/>
                <a:sym typeface="Times New Roman"/>
              </a:rPr>
              <a:t> </a:t>
            </a:r>
            <a:r>
              <a:rPr lang="en">
                <a:solidFill>
                  <a:schemeClr val="dk1"/>
                </a:solidFill>
              </a:rPr>
              <a:t>Starting to the left of the person who shares the item, group members comment, one at a time, in round-robin order about the item. It is important that there is no cross talk.</a:t>
            </a:r>
          </a:p>
          <a:p>
            <a:pPr indent="-69850" lvl="0" marL="0" marR="304800" rtl="0" algn="l">
              <a:lnSpc>
                <a:spcPct val="115000"/>
              </a:lnSpc>
              <a:spcBef>
                <a:spcPts val="0"/>
              </a:spcBef>
              <a:buClr>
                <a:schemeClr val="dk1"/>
              </a:buClr>
              <a:buSzPct val="78571"/>
              <a:buFont typeface="Arial"/>
              <a:buNone/>
            </a:pPr>
            <a:r>
              <a:rPr lang="en">
                <a:solidFill>
                  <a:schemeClr val="dk1"/>
                </a:solidFill>
              </a:rPr>
              <a:t>5.</a:t>
            </a:r>
            <a:r>
              <a:rPr lang="en">
                <a:solidFill>
                  <a:schemeClr val="dk1"/>
                </a:solidFill>
                <a:latin typeface="Times New Roman"/>
                <a:ea typeface="Times New Roman"/>
                <a:cs typeface="Times New Roman"/>
                <a:sym typeface="Times New Roman"/>
              </a:rPr>
              <a:t> </a:t>
            </a:r>
            <a:r>
              <a:rPr lang="en">
                <a:solidFill>
                  <a:schemeClr val="dk1"/>
                </a:solidFill>
              </a:rPr>
              <a:t>The person who initially shared the item then shares his/her thinking about the item last, getting the final word.</a:t>
            </a:r>
          </a:p>
          <a:p>
            <a:pPr indent="0" lvl="0" marL="0" marR="304800" rtl="0" algn="l">
              <a:lnSpc>
                <a:spcPct val="115000"/>
              </a:lnSpc>
              <a:spcBef>
                <a:spcPts val="0"/>
              </a:spcBef>
              <a:buNone/>
            </a:pPr>
            <a:r>
              <a:rPr lang="en">
                <a:solidFill>
                  <a:schemeClr val="dk1"/>
                </a:solidFill>
              </a:rPr>
              <a:t>6.</a:t>
            </a:r>
            <a:r>
              <a:rPr lang="en">
                <a:solidFill>
                  <a:schemeClr val="dk1"/>
                </a:solidFill>
                <a:latin typeface="Times New Roman"/>
                <a:ea typeface="Times New Roman"/>
                <a:cs typeface="Times New Roman"/>
                <a:sym typeface="Times New Roman"/>
              </a:rPr>
              <a:t> </a:t>
            </a:r>
            <a:r>
              <a:rPr lang="en">
                <a:solidFill>
                  <a:schemeClr val="dk1"/>
                </a:solidFill>
              </a:rPr>
              <a:t>Repeat the pattern so that each group member gets an opportunity to initiate an item from their highlighted list.</a:t>
            </a:r>
          </a:p>
          <a:p>
            <a:pPr lvl="0" rtl="0" algn="l">
              <a:lnSpc>
                <a:spcPct val="115000"/>
              </a:lnSpc>
              <a:spcBef>
                <a:spcPts val="0"/>
              </a:spcBef>
              <a:buClr>
                <a:schemeClr val="dk1"/>
              </a:buClr>
              <a:buSzPct val="78571"/>
              <a:buFont typeface="Arial"/>
              <a:buNone/>
            </a:pPr>
            <a:r>
              <a:rPr lang="en">
                <a:solidFill>
                  <a:schemeClr val="dk1"/>
                </a:solidFill>
              </a:rPr>
              <a:t>What is interesting about the Final Word process is that the person who initiates the item may have a completely different perspective about it once others have all commented on it.</a:t>
            </a:r>
          </a:p>
          <a:p>
            <a:pPr lvl="0" algn="l">
              <a:lnSpc>
                <a:spcPct val="115000"/>
              </a:lnSpc>
              <a:spcBef>
                <a:spcPts val="0"/>
              </a:spcBef>
              <a:buClr>
                <a:schemeClr val="dk1"/>
              </a:buClr>
              <a:buSzPct val="78571"/>
              <a:buFont typeface="Arial"/>
              <a:buNone/>
            </a:pPr>
            <a:r>
              <a:rPr lang="en">
                <a:solidFill>
                  <a:schemeClr val="dk1"/>
                </a:solidFill>
              </a:rPr>
              <a:t>This process is excellent for helping people see others’ perspective, developing listening skills (</a:t>
            </a:r>
            <a:r>
              <a:rPr b="1" lang="en" u="sng">
                <a:solidFill>
                  <a:schemeClr val="dk1"/>
                </a:solidFill>
              </a:rPr>
              <a:t>no cross-talk</a:t>
            </a:r>
            <a:r>
              <a:rPr lang="en">
                <a:solidFill>
                  <a:schemeClr val="dk1"/>
                </a:solidFill>
              </a:rPr>
              <a:t>), and challenging assumptions.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1" name="Shape 371"/>
        <p:cNvGrpSpPr/>
        <p:nvPr/>
      </p:nvGrpSpPr>
      <p:grpSpPr>
        <a:xfrm>
          <a:off x="0" y="0"/>
          <a:ext cx="0" cy="0"/>
          <a:chOff x="0" y="0"/>
          <a:chExt cx="0" cy="0"/>
        </a:xfrm>
      </p:grpSpPr>
      <p:sp>
        <p:nvSpPr>
          <p:cNvPr id="372" name="Shape 372"/>
          <p:cNvSpPr txBox="1"/>
          <p:nvPr>
            <p:ph type="title"/>
          </p:nvPr>
        </p:nvSpPr>
        <p:spPr>
          <a:xfrm>
            <a:off x="457200" y="205978"/>
            <a:ext cx="8229600" cy="857400"/>
          </a:xfrm>
          <a:prstGeom prst="rect">
            <a:avLst/>
          </a:prstGeom>
          <a:solidFill>
            <a:srgbClr val="00FF00"/>
          </a:solidFill>
        </p:spPr>
        <p:txBody>
          <a:bodyPr anchorCtr="0" anchor="ctr" bIns="91425" lIns="91425" rIns="91425" tIns="91425">
            <a:noAutofit/>
          </a:bodyPr>
          <a:lstStyle/>
          <a:p>
            <a:pPr lvl="0">
              <a:spcBef>
                <a:spcPts val="0"/>
              </a:spcBef>
              <a:buNone/>
            </a:pPr>
            <a:r>
              <a:rPr b="1" lang="en" sz="4800"/>
              <a:t>The I. T. P</a:t>
            </a:r>
          </a:p>
        </p:txBody>
      </p:sp>
      <p:sp>
        <p:nvSpPr>
          <p:cNvPr id="373" name="Shape 373"/>
          <p:cNvSpPr txBox="1"/>
          <p:nvPr>
            <p:ph idx="1" type="body"/>
          </p:nvPr>
        </p:nvSpPr>
        <p:spPr>
          <a:xfrm>
            <a:off x="457200" y="1200150"/>
            <a:ext cx="8229600" cy="3779699"/>
          </a:xfrm>
          <a:prstGeom prst="rect">
            <a:avLst/>
          </a:prstGeom>
          <a:solidFill>
            <a:srgbClr val="FFFF00"/>
          </a:solidFill>
        </p:spPr>
        <p:txBody>
          <a:bodyPr anchorCtr="0" anchor="t" bIns="91425" lIns="91425" rIns="91425" tIns="91425">
            <a:noAutofit/>
          </a:bodyPr>
          <a:lstStyle/>
          <a:p>
            <a:pPr indent="0" lvl="0" marL="0" rtl="0">
              <a:spcBef>
                <a:spcPts val="0"/>
              </a:spcBef>
              <a:buNone/>
            </a:pPr>
            <a:r>
              <a:rPr b="1" lang="en" sz="3600"/>
              <a:t>Fill in the Final Column</a:t>
            </a:r>
          </a:p>
          <a:p>
            <a:pPr indent="0" lvl="0" marL="0">
              <a:spcBef>
                <a:spcPts val="0"/>
              </a:spcBef>
              <a:buNone/>
            </a:pPr>
            <a:r>
              <a:rPr b="1" lang="en" sz="3600"/>
              <a:t>What Adjectives Would You Like To see on Your List in June??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Shape 378"/>
          <p:cNvSpPr txBox="1"/>
          <p:nvPr>
            <p:ph type="title"/>
          </p:nvPr>
        </p:nvSpPr>
        <p:spPr>
          <a:xfrm>
            <a:off x="238325" y="224228"/>
            <a:ext cx="8229600" cy="857400"/>
          </a:xfrm>
          <a:prstGeom prst="rect">
            <a:avLst/>
          </a:prstGeom>
        </p:spPr>
        <p:txBody>
          <a:bodyPr anchorCtr="0" anchor="ctr" bIns="91425" lIns="91425" rIns="91425" tIns="91425">
            <a:noAutofit/>
          </a:bodyPr>
          <a:lstStyle/>
          <a:p>
            <a:pPr lvl="0">
              <a:spcBef>
                <a:spcPts val="0"/>
              </a:spcBef>
              <a:buNone/>
            </a:pPr>
            <a:r>
              <a:rPr b="1" lang="en" sz="3600"/>
              <a:t>SMART GOALS</a:t>
            </a:r>
          </a:p>
        </p:txBody>
      </p:sp>
      <p:sp>
        <p:nvSpPr>
          <p:cNvPr id="379" name="Shape 379"/>
          <p:cNvSpPr txBox="1"/>
          <p:nvPr>
            <p:ph idx="1" type="body"/>
          </p:nvPr>
        </p:nvSpPr>
        <p:spPr>
          <a:xfrm>
            <a:off x="457200" y="1200150"/>
            <a:ext cx="8229600" cy="3394500"/>
          </a:xfrm>
          <a:prstGeom prst="rect">
            <a:avLst/>
          </a:prstGeom>
        </p:spPr>
        <p:txBody>
          <a:bodyPr anchorCtr="0" anchor="t" bIns="91425" lIns="91425" rIns="91425" tIns="91425">
            <a:noAutofit/>
          </a:bodyPr>
          <a:lstStyle/>
          <a:p>
            <a:pPr lvl="0">
              <a:spcBef>
                <a:spcPts val="0"/>
              </a:spcBef>
              <a:buNone/>
            </a:pPr>
            <a:r>
              <a:t/>
            </a:r>
            <a:endParaRPr/>
          </a:p>
        </p:txBody>
      </p:sp>
      <p:pic>
        <p:nvPicPr>
          <p:cNvPr descr="SMART_Goal_board.jpg" id="380" name="Shape 380"/>
          <p:cNvPicPr preferRelativeResize="0"/>
          <p:nvPr/>
        </p:nvPicPr>
        <p:blipFill>
          <a:blip r:embed="rId3">
            <a:alphaModFix/>
          </a:blip>
          <a:stretch>
            <a:fillRect/>
          </a:stretch>
        </p:blipFill>
        <p:spPr>
          <a:xfrm>
            <a:off x="2954875" y="1130125"/>
            <a:ext cx="3137174" cy="34645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Shape 385"/>
          <p:cNvSpPr txBox="1"/>
          <p:nvPr>
            <p:ph idx="1" type="body"/>
          </p:nvPr>
        </p:nvSpPr>
        <p:spPr>
          <a:xfrm>
            <a:off x="457200" y="1110849"/>
            <a:ext cx="8229600" cy="3839999"/>
          </a:xfrm>
          <a:prstGeom prst="rect">
            <a:avLst/>
          </a:prstGeom>
          <a:solidFill>
            <a:srgbClr val="FFFF00"/>
          </a:solidFill>
        </p:spPr>
        <p:txBody>
          <a:bodyPr anchorCtr="0" anchor="t" bIns="91425" lIns="91425" rIns="91425" tIns="91425">
            <a:noAutofit/>
          </a:bodyPr>
          <a:lstStyle/>
          <a:p>
            <a:pPr lvl="0" rtl="0">
              <a:spcBef>
                <a:spcPts val="0"/>
              </a:spcBef>
              <a:buClr>
                <a:schemeClr val="dk1"/>
              </a:buClr>
              <a:buSzPct val="61111"/>
              <a:buFont typeface="Arial"/>
              <a:buNone/>
            </a:pPr>
            <a:r>
              <a:rPr b="1" lang="en" sz="1800">
                <a:latin typeface="Arial"/>
                <a:ea typeface="Arial"/>
                <a:cs typeface="Arial"/>
                <a:sym typeface="Arial"/>
              </a:rPr>
              <a:t>Divide into groups and have each group take on one component of a story, article, subject content, etc.  Each group masters its content and decides on the best way to present its area of ‘expertise’. </a:t>
            </a:r>
          </a:p>
          <a:p>
            <a:pPr lvl="0" rtl="0">
              <a:spcBef>
                <a:spcPts val="0"/>
              </a:spcBef>
              <a:buClr>
                <a:schemeClr val="dk1"/>
              </a:buClr>
              <a:buSzPct val="61111"/>
              <a:buFont typeface="Arial"/>
              <a:buNone/>
            </a:pPr>
            <a:r>
              <a:rPr b="1" lang="en" sz="1800">
                <a:latin typeface="Arial"/>
                <a:ea typeface="Arial"/>
                <a:cs typeface="Arial"/>
                <a:sym typeface="Arial"/>
              </a:rPr>
              <a:t> </a:t>
            </a:r>
          </a:p>
          <a:p>
            <a:pPr lvl="0" rtl="0">
              <a:spcBef>
                <a:spcPts val="0"/>
              </a:spcBef>
              <a:buClr>
                <a:schemeClr val="dk1"/>
              </a:buClr>
              <a:buSzPct val="61111"/>
              <a:buFont typeface="Arial"/>
              <a:buNone/>
            </a:pPr>
            <a:r>
              <a:rPr b="1" lang="en" sz="1800">
                <a:latin typeface="Arial"/>
                <a:ea typeface="Arial"/>
                <a:cs typeface="Arial"/>
                <a:sym typeface="Arial"/>
              </a:rPr>
              <a:t>Works as a great way to review elements of fiction, subject area content, steps to solve a problem.</a:t>
            </a:r>
          </a:p>
          <a:p>
            <a:pPr lvl="0" rtl="0">
              <a:spcBef>
                <a:spcPts val="0"/>
              </a:spcBef>
              <a:buClr>
                <a:schemeClr val="dk1"/>
              </a:buClr>
              <a:buSzPct val="61111"/>
              <a:buFont typeface="Arial"/>
              <a:buNone/>
            </a:pPr>
            <a:r>
              <a:rPr b="1" lang="en" sz="1800">
                <a:latin typeface="Arial"/>
                <a:ea typeface="Arial"/>
                <a:cs typeface="Arial"/>
                <a:sym typeface="Arial"/>
              </a:rPr>
              <a:t> </a:t>
            </a:r>
          </a:p>
          <a:p>
            <a:pPr lvl="0" rtl="0">
              <a:spcBef>
                <a:spcPts val="0"/>
              </a:spcBef>
              <a:buClr>
                <a:schemeClr val="dk1"/>
              </a:buClr>
              <a:buSzPct val="61111"/>
              <a:buFont typeface="Arial"/>
              <a:buNone/>
            </a:pPr>
            <a:r>
              <a:rPr b="1" lang="en" sz="1800">
                <a:latin typeface="Arial"/>
                <a:ea typeface="Arial"/>
                <a:cs typeface="Arial"/>
                <a:sym typeface="Arial"/>
              </a:rPr>
              <a:t> It allows students to go deep, take ownership, and demonstrate mastery.</a:t>
            </a:r>
          </a:p>
          <a:p>
            <a:pPr lvl="0">
              <a:spcBef>
                <a:spcPts val="0"/>
              </a:spcBef>
              <a:buNone/>
            </a:pPr>
            <a:r>
              <a:t/>
            </a:r>
            <a:endParaRPr sz="1800"/>
          </a:p>
        </p:txBody>
      </p:sp>
      <p:sp>
        <p:nvSpPr>
          <p:cNvPr id="386" name="Shape 386"/>
          <p:cNvSpPr txBox="1"/>
          <p:nvPr>
            <p:ph type="title"/>
          </p:nvPr>
        </p:nvSpPr>
        <p:spPr>
          <a:xfrm>
            <a:off x="457200" y="214002"/>
            <a:ext cx="8229600" cy="857400"/>
          </a:xfrm>
          <a:prstGeom prst="rect">
            <a:avLst/>
          </a:prstGeom>
        </p:spPr>
        <p:txBody>
          <a:bodyPr anchorCtr="0" anchor="ctr" bIns="91425" lIns="91425" rIns="91425" tIns="91425">
            <a:noAutofit/>
          </a:bodyPr>
          <a:lstStyle/>
          <a:p>
            <a:pPr lvl="0">
              <a:spcBef>
                <a:spcPts val="0"/>
              </a:spcBef>
              <a:buNone/>
            </a:pPr>
            <a:r>
              <a:rPr lang="en">
                <a:solidFill>
                  <a:srgbClr val="1FAECD"/>
                </a:solidFill>
                <a:latin typeface="Arial"/>
                <a:ea typeface="Arial"/>
                <a:cs typeface="Arial"/>
                <a:sym typeface="Arial"/>
              </a:rPr>
              <a:t>How to Jigsaw</a:t>
            </a:r>
          </a:p>
        </p:txBody>
      </p:sp>
      <p:pic>
        <p:nvPicPr>
          <p:cNvPr descr="File:Jigsaw.png" id="387" name="Shape 387"/>
          <p:cNvPicPr preferRelativeResize="0"/>
          <p:nvPr/>
        </p:nvPicPr>
        <p:blipFill>
          <a:blip r:embed="rId3">
            <a:alphaModFix/>
          </a:blip>
          <a:stretch>
            <a:fillRect/>
          </a:stretch>
        </p:blipFill>
        <p:spPr>
          <a:xfrm>
            <a:off x="4830550" y="160474"/>
            <a:ext cx="1604849" cy="95037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1" name="Shape 391"/>
        <p:cNvGrpSpPr/>
        <p:nvPr/>
      </p:nvGrpSpPr>
      <p:grpSpPr>
        <a:xfrm>
          <a:off x="0" y="0"/>
          <a:ext cx="0" cy="0"/>
          <a:chOff x="0" y="0"/>
          <a:chExt cx="0" cy="0"/>
        </a:xfrm>
      </p:grpSpPr>
      <p:sp>
        <p:nvSpPr>
          <p:cNvPr id="392" name="Shape 392"/>
          <p:cNvSpPr txBox="1"/>
          <p:nvPr>
            <p:ph type="title"/>
          </p:nvPr>
        </p:nvSpPr>
        <p:spPr>
          <a:xfrm>
            <a:off x="457200" y="205978"/>
            <a:ext cx="8229600" cy="857400"/>
          </a:xfrm>
          <a:prstGeom prst="rect">
            <a:avLst/>
          </a:prstGeom>
          <a:solidFill>
            <a:srgbClr val="A4C2F4"/>
          </a:solid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lang="en"/>
              <a:t>WHERE DOES THE STORY BEGIN??</a:t>
            </a:r>
          </a:p>
        </p:txBody>
      </p:sp>
      <p:sp>
        <p:nvSpPr>
          <p:cNvPr id="393" name="Shape 393"/>
          <p:cNvSpPr txBox="1"/>
          <p:nvPr>
            <p:ph idx="1" type="body"/>
          </p:nvPr>
        </p:nvSpPr>
        <p:spPr>
          <a:xfrm>
            <a:off x="457200" y="1200150"/>
            <a:ext cx="8229600" cy="3725698"/>
          </a:xfrm>
          <a:prstGeom prst="rect">
            <a:avLst/>
          </a:prstGeom>
          <a:noFill/>
          <a:ln>
            <a:noFill/>
          </a:ln>
        </p:spPr>
        <p:txBody>
          <a:bodyPr anchorCtr="0" anchor="t" bIns="91425" lIns="91425" rIns="91425" tIns="91425">
            <a:noAutofit/>
          </a:bodyPr>
          <a:lstStyle/>
          <a:p>
            <a:pPr lvl="0" rtl="0">
              <a:lnSpc>
                <a:spcPct val="115000"/>
              </a:lnSpc>
              <a:spcBef>
                <a:spcPts val="0"/>
              </a:spcBef>
              <a:buClr>
                <a:schemeClr val="dk1"/>
              </a:buClr>
              <a:buSzPct val="45833"/>
              <a:buFont typeface="Arial"/>
              <a:buNone/>
            </a:pPr>
            <a:r>
              <a:rPr b="1" lang="en" sz="2400"/>
              <a:t>1.</a:t>
            </a:r>
            <a:r>
              <a:rPr b="1" lang="en" sz="2400">
                <a:latin typeface="Times New Roman"/>
                <a:ea typeface="Times New Roman"/>
                <a:cs typeface="Times New Roman"/>
                <a:sym typeface="Times New Roman"/>
              </a:rPr>
              <a:t>    </a:t>
            </a:r>
            <a:r>
              <a:rPr b="1" lang="en" sz="2400"/>
              <a:t>please read the selection you have been given</a:t>
            </a:r>
          </a:p>
          <a:p>
            <a:pPr lvl="0" rtl="0">
              <a:lnSpc>
                <a:spcPct val="115000"/>
              </a:lnSpc>
              <a:spcBef>
                <a:spcPts val="0"/>
              </a:spcBef>
              <a:buClr>
                <a:schemeClr val="dk1"/>
              </a:buClr>
              <a:buSzPct val="45833"/>
              <a:buFont typeface="Arial"/>
              <a:buNone/>
            </a:pPr>
            <a:r>
              <a:t/>
            </a:r>
            <a:endParaRPr b="1" sz="2400"/>
          </a:p>
          <a:p>
            <a:pPr lvl="0" rtl="0">
              <a:lnSpc>
                <a:spcPct val="115000"/>
              </a:lnSpc>
              <a:spcBef>
                <a:spcPts val="0"/>
              </a:spcBef>
              <a:buClr>
                <a:schemeClr val="dk1"/>
              </a:buClr>
              <a:buSzPct val="45833"/>
              <a:buFont typeface="Arial"/>
              <a:buNone/>
            </a:pPr>
            <a:r>
              <a:rPr b="1" lang="en" sz="2400"/>
              <a:t>2.</a:t>
            </a:r>
            <a:r>
              <a:rPr b="1" lang="en" sz="2400">
                <a:latin typeface="Times New Roman"/>
                <a:ea typeface="Times New Roman"/>
                <a:cs typeface="Times New Roman"/>
                <a:sym typeface="Times New Roman"/>
              </a:rPr>
              <a:t>    </a:t>
            </a:r>
            <a:r>
              <a:rPr b="1" lang="en" sz="2400"/>
              <a:t>be prepared to explain to the other groups how the story of the Williams family began in the location described in your reading</a:t>
            </a:r>
          </a:p>
          <a:p>
            <a:pPr lvl="0" rtl="0">
              <a:lnSpc>
                <a:spcPct val="115000"/>
              </a:lnSpc>
              <a:spcBef>
                <a:spcPts val="0"/>
              </a:spcBef>
              <a:buClr>
                <a:schemeClr val="dk1"/>
              </a:buClr>
              <a:buSzPct val="45833"/>
              <a:buFont typeface="Arial"/>
              <a:buNone/>
            </a:pPr>
            <a:r>
              <a:t/>
            </a:r>
            <a:endParaRPr b="1" sz="2400"/>
          </a:p>
          <a:p>
            <a:pPr lvl="0" rtl="0">
              <a:lnSpc>
                <a:spcPct val="115000"/>
              </a:lnSpc>
              <a:spcBef>
                <a:spcPts val="0"/>
              </a:spcBef>
              <a:buClr>
                <a:schemeClr val="dk1"/>
              </a:buClr>
              <a:buSzPct val="45833"/>
              <a:buFont typeface="Arial"/>
              <a:buNone/>
            </a:pPr>
            <a:r>
              <a:rPr b="1" lang="en" sz="2400"/>
              <a:t>3.</a:t>
            </a:r>
            <a:r>
              <a:rPr b="1" lang="en" sz="2400">
                <a:latin typeface="Times New Roman"/>
                <a:ea typeface="Times New Roman"/>
                <a:cs typeface="Times New Roman"/>
                <a:sym typeface="Times New Roman"/>
              </a:rPr>
              <a:t>    </a:t>
            </a:r>
            <a:r>
              <a:rPr b="1" lang="en" sz="2400"/>
              <a:t>note any questions you have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7" name="Shape 397"/>
        <p:cNvGrpSpPr/>
        <p:nvPr/>
      </p:nvGrpSpPr>
      <p:grpSpPr>
        <a:xfrm>
          <a:off x="0" y="0"/>
          <a:ext cx="0" cy="0"/>
          <a:chOff x="0" y="0"/>
          <a:chExt cx="0" cy="0"/>
        </a:xfrm>
      </p:grpSpPr>
      <p:sp>
        <p:nvSpPr>
          <p:cNvPr id="398" name="Shape 398"/>
          <p:cNvSpPr txBox="1"/>
          <p:nvPr>
            <p:ph type="title"/>
          </p:nvPr>
        </p:nvSpPr>
        <p:spPr>
          <a:xfrm>
            <a:off x="0" y="205975"/>
            <a:ext cx="9144000" cy="857400"/>
          </a:xfrm>
          <a:prstGeom prst="rect">
            <a:avLst/>
          </a:prstGeom>
          <a:solidFill>
            <a:srgbClr val="00FFFF"/>
          </a:solid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lang="en"/>
              <a:t>WHERE DOES THE LEARNING BEGIN??</a:t>
            </a:r>
          </a:p>
        </p:txBody>
      </p:sp>
      <p:sp>
        <p:nvSpPr>
          <p:cNvPr id="399" name="Shape 399"/>
          <p:cNvSpPr txBox="1"/>
          <p:nvPr>
            <p:ph idx="1" type="body"/>
          </p:nvPr>
        </p:nvSpPr>
        <p:spPr>
          <a:xfrm>
            <a:off x="457200" y="1200150"/>
            <a:ext cx="8229600" cy="3725700"/>
          </a:xfrm>
          <a:prstGeom prst="rect">
            <a:avLst/>
          </a:prstGeom>
          <a:noFill/>
          <a:ln>
            <a:noFill/>
          </a:ln>
        </p:spPr>
        <p:txBody>
          <a:bodyPr anchorCtr="0" anchor="t" bIns="91425" lIns="91425" rIns="91425" tIns="91425">
            <a:noAutofit/>
          </a:bodyPr>
          <a:lstStyle/>
          <a:p>
            <a:pPr lvl="0" rtl="0">
              <a:lnSpc>
                <a:spcPct val="115000"/>
              </a:lnSpc>
              <a:spcBef>
                <a:spcPts val="0"/>
              </a:spcBef>
              <a:buClr>
                <a:schemeClr val="dk1"/>
              </a:buClr>
              <a:buSzPct val="61111"/>
              <a:buFont typeface="Arial"/>
              <a:buNone/>
            </a:pPr>
            <a:r>
              <a:rPr b="1" lang="en" sz="1800"/>
              <a:t>Now think about the students in your class.  </a:t>
            </a:r>
          </a:p>
          <a:p>
            <a:pPr lvl="0" rtl="0">
              <a:lnSpc>
                <a:spcPct val="115000"/>
              </a:lnSpc>
              <a:spcBef>
                <a:spcPts val="0"/>
              </a:spcBef>
              <a:buClr>
                <a:schemeClr val="dk1"/>
              </a:buClr>
              <a:buSzPct val="61111"/>
              <a:buFont typeface="Arial"/>
              <a:buNone/>
            </a:pPr>
            <a:r>
              <a:rPr b="1" lang="en" sz="1800"/>
              <a:t>Where does their story begin?  </a:t>
            </a:r>
          </a:p>
          <a:p>
            <a:pPr lvl="0" rtl="0">
              <a:lnSpc>
                <a:spcPct val="115000"/>
              </a:lnSpc>
              <a:spcBef>
                <a:spcPts val="0"/>
              </a:spcBef>
              <a:buClr>
                <a:schemeClr val="dk1"/>
              </a:buClr>
              <a:buSzPct val="61111"/>
              <a:buFont typeface="Arial"/>
              <a:buNone/>
            </a:pPr>
            <a:r>
              <a:rPr b="1" lang="en" sz="1800"/>
              <a:t>Do all of their stories begin in the same place?</a:t>
            </a:r>
          </a:p>
          <a:p>
            <a:pPr lvl="0" rtl="0">
              <a:lnSpc>
                <a:spcPct val="115000"/>
              </a:lnSpc>
              <a:spcBef>
                <a:spcPts val="0"/>
              </a:spcBef>
              <a:buClr>
                <a:schemeClr val="dk1"/>
              </a:buClr>
              <a:buSzPct val="61111"/>
              <a:buFont typeface="Arial"/>
              <a:buNone/>
            </a:pPr>
            <a:r>
              <a:t/>
            </a:r>
            <a:endParaRPr sz="1800"/>
          </a:p>
          <a:p>
            <a:pPr lvl="0" rtl="0">
              <a:lnSpc>
                <a:spcPct val="115000"/>
              </a:lnSpc>
              <a:spcBef>
                <a:spcPts val="0"/>
              </a:spcBef>
              <a:buClr>
                <a:schemeClr val="dk1"/>
              </a:buClr>
              <a:buSzPct val="61111"/>
              <a:buFont typeface="Arial"/>
              <a:buNone/>
            </a:pPr>
            <a:r>
              <a:t/>
            </a:r>
            <a:endParaRPr sz="1800"/>
          </a:p>
          <a:p>
            <a:pPr lvl="0" rtl="0">
              <a:lnSpc>
                <a:spcPct val="115000"/>
              </a:lnSpc>
              <a:spcBef>
                <a:spcPts val="0"/>
              </a:spcBef>
              <a:buClr>
                <a:schemeClr val="dk1"/>
              </a:buClr>
              <a:buSzPct val="61111"/>
              <a:buFont typeface="Arial"/>
              <a:buNone/>
            </a:pPr>
            <a:r>
              <a:rPr b="1" lang="en" sz="1800"/>
              <a:t>Do a Turn and Talk.  Briefly discuss where the story begin for the students in your class.  </a:t>
            </a:r>
          </a:p>
          <a:p>
            <a:pPr lvl="0" rtl="0">
              <a:lnSpc>
                <a:spcPct val="115000"/>
              </a:lnSpc>
              <a:spcBef>
                <a:spcPts val="0"/>
              </a:spcBef>
              <a:buClr>
                <a:schemeClr val="dk1"/>
              </a:buClr>
              <a:buSzPct val="61111"/>
              <a:buFont typeface="Arial"/>
              <a:buNone/>
            </a:pPr>
            <a:r>
              <a:rPr b="1" lang="en" sz="1800"/>
              <a:t>There are no right or wrong answers here.  </a:t>
            </a:r>
          </a:p>
          <a:p>
            <a:pPr lvl="0" rtl="0">
              <a:lnSpc>
                <a:spcPct val="115000"/>
              </a:lnSpc>
              <a:spcBef>
                <a:spcPts val="0"/>
              </a:spcBef>
              <a:buClr>
                <a:schemeClr val="dk1"/>
              </a:buClr>
              <a:buSzPct val="61111"/>
              <a:buFont typeface="Arial"/>
              <a:buNone/>
            </a:pPr>
            <a:r>
              <a:rPr b="1" lang="en" sz="1800"/>
              <a:t>Be prepared to present your partner’s answer to the group.</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3" name="Shape 403"/>
        <p:cNvGrpSpPr/>
        <p:nvPr/>
      </p:nvGrpSpPr>
      <p:grpSpPr>
        <a:xfrm>
          <a:off x="0" y="0"/>
          <a:ext cx="0" cy="0"/>
          <a:chOff x="0" y="0"/>
          <a:chExt cx="0" cy="0"/>
        </a:xfrm>
      </p:grpSpPr>
      <p:sp>
        <p:nvSpPr>
          <p:cNvPr id="404" name="Shape 404"/>
          <p:cNvSpPr txBox="1"/>
          <p:nvPr>
            <p:ph type="title"/>
          </p:nvPr>
        </p:nvSpPr>
        <p:spPr>
          <a:xfrm>
            <a:off x="457200" y="205975"/>
            <a:ext cx="3389700" cy="857400"/>
          </a:xfrm>
          <a:prstGeom prst="rect">
            <a:avLst/>
          </a:prstGeom>
          <a:solidFill>
            <a:srgbClr val="8E7CC3"/>
          </a:solidFill>
        </p:spPr>
        <p:txBody>
          <a:bodyPr anchorCtr="0" anchor="b" bIns="91425" lIns="91425" rIns="91425" tIns="91425">
            <a:noAutofit/>
          </a:bodyPr>
          <a:lstStyle/>
          <a:p>
            <a:pPr lvl="0">
              <a:spcBef>
                <a:spcPts val="0"/>
              </a:spcBef>
              <a:buNone/>
            </a:pPr>
            <a:r>
              <a:rPr lang="en"/>
              <a:t>CHALK TALK</a:t>
            </a:r>
          </a:p>
        </p:txBody>
      </p:sp>
      <p:sp>
        <p:nvSpPr>
          <p:cNvPr id="405" name="Shape 405"/>
          <p:cNvSpPr txBox="1"/>
          <p:nvPr>
            <p:ph idx="1" type="body"/>
          </p:nvPr>
        </p:nvSpPr>
        <p:spPr>
          <a:xfrm>
            <a:off x="457200" y="1200150"/>
            <a:ext cx="8229600" cy="3725700"/>
          </a:xfrm>
          <a:prstGeom prst="rect">
            <a:avLst/>
          </a:prstGeom>
        </p:spPr>
        <p:txBody>
          <a:bodyPr anchorCtr="0" anchor="t" bIns="91425" lIns="91425" rIns="91425" tIns="91425">
            <a:noAutofit/>
          </a:bodyPr>
          <a:lstStyle/>
          <a:p>
            <a:pPr indent="-342900" lvl="0" marL="457200" rtl="0">
              <a:spcBef>
                <a:spcPts val="0"/>
              </a:spcBef>
              <a:buSzPct val="100000"/>
              <a:buAutoNum type="arabicPeriod"/>
            </a:pPr>
            <a:r>
              <a:rPr lang="en" sz="1800"/>
              <a:t>Each table (spot) will be a possible starting point for a conversation/topic/issue</a:t>
            </a:r>
          </a:p>
          <a:p>
            <a:pPr indent="-342900" lvl="0" marL="457200" rtl="0">
              <a:spcBef>
                <a:spcPts val="0"/>
              </a:spcBef>
              <a:buSzPct val="100000"/>
              <a:buAutoNum type="arabicPeriod"/>
            </a:pPr>
            <a:r>
              <a:rPr lang="en" sz="1800"/>
              <a:t>Using your marker, write down your thoughts/questions/concerns</a:t>
            </a:r>
          </a:p>
          <a:p>
            <a:pPr indent="-342900" lvl="0" marL="457200" rtl="0">
              <a:spcBef>
                <a:spcPts val="0"/>
              </a:spcBef>
              <a:buSzPct val="100000"/>
              <a:buAutoNum type="arabicPeriod"/>
            </a:pPr>
            <a:r>
              <a:rPr lang="en" sz="1800"/>
              <a:t>Read the comments of others at your table--you may reply to their comments, ask questions, or offer other observations</a:t>
            </a:r>
          </a:p>
          <a:p>
            <a:pPr indent="-342900" lvl="0" marL="457200" rtl="0">
              <a:spcBef>
                <a:spcPts val="0"/>
              </a:spcBef>
              <a:buSzPct val="100000"/>
              <a:buAutoNum type="arabicPeriod"/>
            </a:pPr>
            <a:r>
              <a:rPr lang="en" sz="1800"/>
              <a:t>Chalk Talks are SILENT ACTIVITIES</a:t>
            </a:r>
          </a:p>
          <a:p>
            <a:pPr indent="-342900" lvl="0" marL="457200" rtl="0">
              <a:spcBef>
                <a:spcPts val="0"/>
              </a:spcBef>
              <a:buSzPct val="100000"/>
              <a:buAutoNum type="arabicPeriod"/>
            </a:pPr>
            <a:r>
              <a:rPr lang="en" sz="1800"/>
              <a:t>Please be respectful of the opinions of others</a:t>
            </a:r>
          </a:p>
          <a:p>
            <a:pPr indent="-342900" lvl="0" marL="457200" rtl="0">
              <a:spcBef>
                <a:spcPts val="0"/>
              </a:spcBef>
              <a:buSzPct val="100000"/>
              <a:buAutoNum type="arabicPeriod"/>
            </a:pPr>
            <a:r>
              <a:rPr lang="en" sz="1800"/>
              <a:t>Time permitting, you will rotate to all of the table, eventually returning to your ‘home’ table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Shape 291"/>
          <p:cNvSpPr txBox="1"/>
          <p:nvPr>
            <p:ph type="title"/>
          </p:nvPr>
        </p:nvSpPr>
        <p:spPr>
          <a:xfrm>
            <a:off x="457200" y="205978"/>
            <a:ext cx="8229600" cy="857400"/>
          </a:xfrm>
          <a:prstGeom prst="rect">
            <a:avLst/>
          </a:prstGeom>
        </p:spPr>
        <p:txBody>
          <a:bodyPr anchorCtr="0" anchor="ctr" bIns="91425" lIns="91425" rIns="91425" tIns="91425">
            <a:noAutofit/>
          </a:bodyPr>
          <a:lstStyle/>
          <a:p>
            <a:pPr lvl="0" algn="ctr">
              <a:spcBef>
                <a:spcPts val="0"/>
              </a:spcBef>
              <a:buNone/>
            </a:pPr>
            <a:r>
              <a:rPr lang="en"/>
              <a:t>AGENDA</a:t>
            </a:r>
          </a:p>
        </p:txBody>
      </p:sp>
      <p:sp>
        <p:nvSpPr>
          <p:cNvPr id="292" name="Shape 292"/>
          <p:cNvSpPr txBox="1"/>
          <p:nvPr>
            <p:ph idx="1" type="body"/>
          </p:nvPr>
        </p:nvSpPr>
        <p:spPr>
          <a:xfrm>
            <a:off x="0" y="1063375"/>
            <a:ext cx="8686800" cy="4203600"/>
          </a:xfrm>
          <a:prstGeom prst="rect">
            <a:avLst/>
          </a:prstGeom>
          <a:solidFill>
            <a:srgbClr val="F9CB9C"/>
          </a:solidFill>
        </p:spPr>
        <p:txBody>
          <a:bodyPr anchorCtr="0" anchor="t" bIns="91425" lIns="91425" rIns="91425" tIns="91425">
            <a:noAutofit/>
          </a:bodyPr>
          <a:lstStyle/>
          <a:p>
            <a:pPr indent="-228600" lvl="0" marL="914400" rtl="0">
              <a:lnSpc>
                <a:spcPct val="115000"/>
              </a:lnSpc>
              <a:spcBef>
                <a:spcPts val="0"/>
              </a:spcBef>
              <a:buAutoNum type="romanUcPeriod"/>
            </a:pPr>
            <a:r>
              <a:rPr b="1" lang="en"/>
              <a:t> How Can What We Know Change?</a:t>
            </a:r>
          </a:p>
          <a:p>
            <a:pPr indent="-228600" lvl="0" marL="914400" rtl="0">
              <a:lnSpc>
                <a:spcPct val="115000"/>
              </a:lnSpc>
              <a:spcBef>
                <a:spcPts val="0"/>
              </a:spcBef>
              <a:buAutoNum type="romanUcPeriod"/>
            </a:pPr>
            <a:r>
              <a:rPr b="1" lang="en"/>
              <a:t> Growth, Reflection, and Goal Setting</a:t>
            </a:r>
          </a:p>
          <a:p>
            <a:pPr indent="-228600" lvl="0" marL="914400" rtl="0">
              <a:lnSpc>
                <a:spcPct val="115000"/>
              </a:lnSpc>
              <a:spcBef>
                <a:spcPts val="0"/>
              </a:spcBef>
              <a:buAutoNum type="romanUcPeriod"/>
            </a:pPr>
            <a:r>
              <a:rPr b="1" lang="en"/>
              <a:t>How Do We Start?</a:t>
            </a:r>
          </a:p>
          <a:p>
            <a:pPr indent="-228600" lvl="0" marL="914400" rtl="0">
              <a:lnSpc>
                <a:spcPct val="115000"/>
              </a:lnSpc>
              <a:spcBef>
                <a:spcPts val="0"/>
              </a:spcBef>
              <a:buAutoNum type="romanUcPeriod"/>
            </a:pPr>
            <a:r>
              <a:rPr b="1" lang="en"/>
              <a:t>June</a:t>
            </a:r>
          </a:p>
          <a:p>
            <a:pPr indent="-228600" lvl="0" marL="914400" rtl="0">
              <a:lnSpc>
                <a:spcPct val="115000"/>
              </a:lnSpc>
              <a:spcBef>
                <a:spcPts val="0"/>
              </a:spcBef>
              <a:buAutoNum type="romanUcPeriod"/>
            </a:pPr>
            <a:r>
              <a:rPr b="1" lang="en"/>
              <a:t>Danger of a Single Story</a:t>
            </a:r>
          </a:p>
          <a:p>
            <a:pPr indent="-228600" lvl="0" marL="914400" rtl="0">
              <a:lnSpc>
                <a:spcPct val="115000"/>
              </a:lnSpc>
              <a:spcBef>
                <a:spcPts val="0"/>
              </a:spcBef>
              <a:buAutoNum type="romanUcPeriod"/>
            </a:pPr>
            <a:r>
              <a:rPr b="1" lang="en"/>
              <a:t>Impatient Problem Solving</a:t>
            </a:r>
          </a:p>
          <a:p>
            <a:pPr indent="-228600" lvl="0" marL="914400" rtl="0">
              <a:lnSpc>
                <a:spcPct val="115000"/>
              </a:lnSpc>
              <a:spcBef>
                <a:spcPts val="0"/>
              </a:spcBef>
              <a:buAutoNum type="romanUcPeriod"/>
            </a:pPr>
            <a:r>
              <a:rPr b="1" lang="en"/>
              <a:t>Pass the Baton</a:t>
            </a:r>
          </a:p>
          <a:p>
            <a:pPr indent="-228600" lvl="0" marL="914400" rtl="0">
              <a:lnSpc>
                <a:spcPct val="115000"/>
              </a:lnSpc>
              <a:spcBef>
                <a:spcPts val="0"/>
              </a:spcBef>
              <a:buAutoNum type="romanUcPeriod"/>
            </a:pPr>
            <a:r>
              <a:rPr b="1" lang="en"/>
              <a:t>Next Steps</a:t>
            </a:r>
          </a:p>
          <a:p>
            <a:pPr indent="0" lvl="0" marL="0" rtl="0">
              <a:lnSpc>
                <a:spcPct val="115000"/>
              </a:lnSpc>
              <a:spcBef>
                <a:spcPts val="0"/>
              </a:spcBef>
              <a:buNone/>
            </a:pPr>
            <a:r>
              <a:t/>
            </a:r>
            <a:endParaRPr sz="11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9" name="Shape 409"/>
        <p:cNvGrpSpPr/>
        <p:nvPr/>
      </p:nvGrpSpPr>
      <p:grpSpPr>
        <a:xfrm>
          <a:off x="0" y="0"/>
          <a:ext cx="0" cy="0"/>
          <a:chOff x="0" y="0"/>
          <a:chExt cx="0" cy="0"/>
        </a:xfrm>
      </p:grpSpPr>
      <p:sp>
        <p:nvSpPr>
          <p:cNvPr id="410" name="Shape 410"/>
          <p:cNvSpPr txBox="1"/>
          <p:nvPr>
            <p:ph type="title"/>
          </p:nvPr>
        </p:nvSpPr>
        <p:spPr>
          <a:xfrm>
            <a:off x="0" y="205975"/>
            <a:ext cx="9144000" cy="857400"/>
          </a:xfrm>
          <a:prstGeom prst="rect">
            <a:avLst/>
          </a:prstGeom>
          <a:solidFill>
            <a:srgbClr val="F9CB9C"/>
          </a:solidFill>
          <a:ln>
            <a:noFill/>
          </a:ln>
        </p:spPr>
        <p:txBody>
          <a:bodyPr anchorCtr="0" anchor="b" bIns="91425" lIns="91425" rIns="91425" tIns="91425">
            <a:noAutofit/>
          </a:bodyPr>
          <a:lstStyle/>
          <a:p>
            <a:pPr indent="0" lvl="0" marL="0" marR="0" rtl="0" algn="l">
              <a:lnSpc>
                <a:spcPct val="100000"/>
              </a:lnSpc>
              <a:spcBef>
                <a:spcPts val="0"/>
              </a:spcBef>
              <a:spcAft>
                <a:spcPts val="0"/>
              </a:spcAft>
              <a:buClr>
                <a:schemeClr val="dk1"/>
              </a:buClr>
              <a:buSzPct val="25000"/>
              <a:buFont typeface="Arial"/>
              <a:buNone/>
            </a:pPr>
            <a:r>
              <a:rPr lang="en"/>
              <a:t>WHERE DOES THE TEACHING BEGIN??</a:t>
            </a:r>
          </a:p>
        </p:txBody>
      </p:sp>
      <p:sp>
        <p:nvSpPr>
          <p:cNvPr id="411" name="Shape 411"/>
          <p:cNvSpPr txBox="1"/>
          <p:nvPr>
            <p:ph idx="1" type="body"/>
          </p:nvPr>
        </p:nvSpPr>
        <p:spPr>
          <a:xfrm>
            <a:off x="34900" y="1200150"/>
            <a:ext cx="8652000" cy="3725700"/>
          </a:xfrm>
          <a:prstGeom prst="rect">
            <a:avLst/>
          </a:prstGeom>
          <a:noFill/>
          <a:ln>
            <a:noFill/>
          </a:ln>
        </p:spPr>
        <p:txBody>
          <a:bodyPr anchorCtr="0" anchor="t" bIns="91425" lIns="91425" rIns="91425" tIns="91425">
            <a:noAutofit/>
          </a:bodyPr>
          <a:lstStyle/>
          <a:p>
            <a:pPr lvl="0" rtl="0">
              <a:lnSpc>
                <a:spcPct val="115000"/>
              </a:lnSpc>
              <a:spcBef>
                <a:spcPts val="0"/>
              </a:spcBef>
              <a:buClr>
                <a:schemeClr val="dk1"/>
              </a:buClr>
              <a:buSzPct val="45833"/>
              <a:buFont typeface="Arial"/>
              <a:buNone/>
            </a:pPr>
            <a:r>
              <a:rPr b="1" lang="en" sz="2400"/>
              <a:t>The items below are possible STARTING POINTS for a lesson.  What are the first things you might do do with your students?</a:t>
            </a:r>
          </a:p>
          <a:p>
            <a:pPr indent="-381000" lvl="0" marL="457200" rtl="0">
              <a:lnSpc>
                <a:spcPct val="115000"/>
              </a:lnSpc>
              <a:spcBef>
                <a:spcPts val="0"/>
              </a:spcBef>
              <a:buSzPct val="100000"/>
              <a:buChar char="●"/>
            </a:pPr>
            <a:r>
              <a:rPr b="1" lang="en" sz="2400"/>
              <a:t>Critical Thinking</a:t>
            </a:r>
          </a:p>
          <a:p>
            <a:pPr indent="-381000" lvl="0" marL="457200" rtl="0">
              <a:lnSpc>
                <a:spcPct val="115000"/>
              </a:lnSpc>
              <a:spcBef>
                <a:spcPts val="0"/>
              </a:spcBef>
              <a:buSzPct val="100000"/>
              <a:buChar char="●"/>
            </a:pPr>
            <a:r>
              <a:rPr b="1" lang="en" sz="2400"/>
              <a:t>Differentiation Decisions</a:t>
            </a:r>
          </a:p>
          <a:p>
            <a:pPr indent="-381000" lvl="0" marL="457200" rtl="0">
              <a:lnSpc>
                <a:spcPct val="115000"/>
              </a:lnSpc>
              <a:spcBef>
                <a:spcPts val="0"/>
              </a:spcBef>
              <a:buSzPct val="100000"/>
              <a:buChar char="●"/>
            </a:pPr>
            <a:r>
              <a:rPr b="1" lang="en" sz="2400"/>
              <a:t>Content Acquisition</a:t>
            </a:r>
          </a:p>
          <a:p>
            <a:pPr indent="-381000" lvl="0" marL="457200" rtl="0">
              <a:lnSpc>
                <a:spcPct val="115000"/>
              </a:lnSpc>
              <a:spcBef>
                <a:spcPts val="0"/>
              </a:spcBef>
              <a:buSzPct val="100000"/>
              <a:buChar char="●"/>
            </a:pPr>
            <a:r>
              <a:rPr b="1" lang="en" sz="2400"/>
              <a:t>Skill Acquisition</a:t>
            </a:r>
          </a:p>
          <a:p>
            <a:pPr indent="-381000" lvl="0" marL="457200" rtl="0">
              <a:lnSpc>
                <a:spcPct val="115000"/>
              </a:lnSpc>
              <a:spcBef>
                <a:spcPts val="0"/>
              </a:spcBef>
              <a:buSzPct val="100000"/>
              <a:buChar char="●"/>
            </a:pPr>
            <a:r>
              <a:rPr b="1" lang="en" sz="2400"/>
              <a:t>Use of Technology</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5" name="Shape 415"/>
        <p:cNvGrpSpPr/>
        <p:nvPr/>
      </p:nvGrpSpPr>
      <p:grpSpPr>
        <a:xfrm>
          <a:off x="0" y="0"/>
          <a:ext cx="0" cy="0"/>
          <a:chOff x="0" y="0"/>
          <a:chExt cx="0" cy="0"/>
        </a:xfrm>
      </p:grpSpPr>
      <p:sp>
        <p:nvSpPr>
          <p:cNvPr id="416" name="Shape 416"/>
          <p:cNvSpPr txBox="1"/>
          <p:nvPr>
            <p:ph type="title"/>
          </p:nvPr>
        </p:nvSpPr>
        <p:spPr>
          <a:xfrm>
            <a:off x="3054850" y="205975"/>
            <a:ext cx="2341200" cy="1041600"/>
          </a:xfrm>
          <a:prstGeom prst="rect">
            <a:avLst/>
          </a:prstGeom>
        </p:spPr>
        <p:txBody>
          <a:bodyPr anchorCtr="0" anchor="b" bIns="91425" lIns="91425" rIns="91425" tIns="91425">
            <a:noAutofit/>
          </a:bodyPr>
          <a:lstStyle/>
          <a:p>
            <a:pPr lvl="0">
              <a:spcBef>
                <a:spcPts val="0"/>
              </a:spcBef>
              <a:buNone/>
            </a:pPr>
            <a:r>
              <a:rPr lang="en" sz="6000"/>
              <a:t>JUNE</a:t>
            </a:r>
          </a:p>
        </p:txBody>
      </p:sp>
      <p:sp>
        <p:nvSpPr>
          <p:cNvPr id="417" name="Shape 417"/>
          <p:cNvSpPr txBox="1"/>
          <p:nvPr>
            <p:ph idx="1" type="body"/>
          </p:nvPr>
        </p:nvSpPr>
        <p:spPr>
          <a:xfrm>
            <a:off x="457200" y="1200150"/>
            <a:ext cx="8229600" cy="3725700"/>
          </a:xfrm>
          <a:prstGeom prst="rect">
            <a:avLst/>
          </a:prstGeom>
        </p:spPr>
        <p:txBody>
          <a:bodyPr anchorCtr="0" anchor="t" bIns="91425" lIns="91425" rIns="91425" tIns="91425">
            <a:noAutofit/>
          </a:bodyPr>
          <a:lstStyle/>
          <a:p>
            <a:pPr lvl="0">
              <a:spcBef>
                <a:spcPts val="0"/>
              </a:spcBef>
              <a:buNone/>
            </a:pPr>
            <a:r>
              <a:rPr lang="en"/>
              <a:t>ould it</a:t>
            </a:r>
          </a:p>
        </p:txBody>
      </p:sp>
      <p:pic>
        <p:nvPicPr>
          <p:cNvPr id="418" name="Shape 418"/>
          <p:cNvPicPr preferRelativeResize="0"/>
          <p:nvPr/>
        </p:nvPicPr>
        <p:blipFill>
          <a:blip r:embed="rId3">
            <a:alphaModFix/>
          </a:blip>
          <a:stretch>
            <a:fillRect/>
          </a:stretch>
        </p:blipFill>
        <p:spPr>
          <a:xfrm>
            <a:off x="2758850" y="1074850"/>
            <a:ext cx="6293974" cy="3889624"/>
          </a:xfrm>
          <a:prstGeom prst="rect">
            <a:avLst/>
          </a:prstGeom>
          <a:noFill/>
          <a:ln>
            <a:noFill/>
          </a:ln>
        </p:spPr>
      </p:pic>
      <p:sp>
        <p:nvSpPr>
          <p:cNvPr id="419" name="Shape 419"/>
          <p:cNvSpPr txBox="1"/>
          <p:nvPr/>
        </p:nvSpPr>
        <p:spPr>
          <a:xfrm>
            <a:off x="0" y="934250"/>
            <a:ext cx="3307200" cy="4209300"/>
          </a:xfrm>
          <a:prstGeom prst="rect">
            <a:avLst/>
          </a:prstGeom>
          <a:noFill/>
          <a:ln>
            <a:noFill/>
          </a:ln>
        </p:spPr>
        <p:txBody>
          <a:bodyPr anchorCtr="0" anchor="t" bIns="91425" lIns="91425" rIns="91425" tIns="91425">
            <a:noAutofit/>
          </a:bodyPr>
          <a:lstStyle/>
          <a:p>
            <a:pPr lvl="0">
              <a:spcBef>
                <a:spcPts val="0"/>
              </a:spcBef>
              <a:buNone/>
            </a:pPr>
            <a:r>
              <a:rPr b="1" lang="en" sz="3000">
                <a:solidFill>
                  <a:srgbClr val="FF0000"/>
                </a:solidFill>
              </a:rPr>
              <a:t>What would it break your heart if your students left your room in June not </a:t>
            </a:r>
            <a:r>
              <a:rPr b="1" lang="en" sz="3000" u="sng">
                <a:solidFill>
                  <a:srgbClr val="FF0000"/>
                </a:solidFill>
              </a:rPr>
              <a:t>knowing</a:t>
            </a:r>
            <a:r>
              <a:rPr b="1" lang="en" sz="3000">
                <a:solidFill>
                  <a:srgbClr val="FF0000"/>
                </a:solidFill>
              </a:rPr>
              <a:t>, not </a:t>
            </a:r>
            <a:r>
              <a:rPr b="1" lang="en" sz="3000" u="sng">
                <a:solidFill>
                  <a:srgbClr val="FF0000"/>
                </a:solidFill>
              </a:rPr>
              <a:t>understanding</a:t>
            </a:r>
            <a:r>
              <a:rPr b="1" lang="en" sz="3000">
                <a:solidFill>
                  <a:srgbClr val="FF0000"/>
                </a:solidFill>
              </a:rPr>
              <a:t>, not </a:t>
            </a:r>
            <a:r>
              <a:rPr b="1" lang="en" sz="3000" u="sng">
                <a:solidFill>
                  <a:srgbClr val="FF0000"/>
                </a:solidFill>
              </a:rPr>
              <a:t>being able to do</a:t>
            </a:r>
            <a:r>
              <a:rPr b="1" lang="en" sz="3000">
                <a:solidFill>
                  <a:srgbClr val="FF0000"/>
                </a:solidFill>
              </a:rPr>
              <a: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3" name="Shape 423"/>
        <p:cNvGrpSpPr/>
        <p:nvPr/>
      </p:nvGrpSpPr>
      <p:grpSpPr>
        <a:xfrm>
          <a:off x="0" y="0"/>
          <a:ext cx="0" cy="0"/>
          <a:chOff x="0" y="0"/>
          <a:chExt cx="0" cy="0"/>
        </a:xfrm>
      </p:grpSpPr>
      <p:sp>
        <p:nvSpPr>
          <p:cNvPr id="424" name="Shape 424"/>
          <p:cNvSpPr txBox="1"/>
          <p:nvPr>
            <p:ph type="ctrTitle"/>
          </p:nvPr>
        </p:nvSpPr>
        <p:spPr>
          <a:xfrm>
            <a:off x="685800" y="50750"/>
            <a:ext cx="7772400" cy="1869600"/>
          </a:xfrm>
          <a:prstGeom prst="rect">
            <a:avLst/>
          </a:prstGeom>
          <a:solidFill>
            <a:srgbClr val="00FF00"/>
          </a:solidFill>
          <a:ln>
            <a:noFill/>
          </a:ln>
        </p:spPr>
        <p:txBody>
          <a:bodyPr anchorCtr="0" anchor="b" bIns="91425" lIns="91425" rIns="91425" tIns="91425">
            <a:noAutofit/>
          </a:bodyPr>
          <a:lstStyle/>
          <a:p>
            <a:pPr lvl="0" rtl="0">
              <a:spcBef>
                <a:spcPts val="0"/>
              </a:spcBef>
              <a:buClr>
                <a:schemeClr val="dk2"/>
              </a:buClr>
              <a:buSzPct val="25000"/>
              <a:buFont typeface="Arial"/>
              <a:buNone/>
            </a:pPr>
            <a:r>
              <a:rPr b="1" lang="en" sz="4800"/>
              <a:t>The Danger of a Single Story:</a:t>
            </a:r>
            <a:r>
              <a:rPr b="1" lang="en" sz="3000"/>
              <a:t> </a:t>
            </a:r>
          </a:p>
          <a:p>
            <a:pPr lvl="0" rtl="0">
              <a:spcBef>
                <a:spcPts val="0"/>
              </a:spcBef>
              <a:buClr>
                <a:schemeClr val="dk1"/>
              </a:buClr>
              <a:buSzPct val="25000"/>
              <a:buFont typeface="Arial"/>
              <a:buNone/>
            </a:pPr>
            <a:r>
              <a:rPr b="1" lang="en" sz="2400"/>
              <a:t>Chimamanda Adichie  TEDTalk </a:t>
            </a:r>
          </a:p>
        </p:txBody>
      </p:sp>
      <p:sp>
        <p:nvSpPr>
          <p:cNvPr id="425" name="Shape 425"/>
          <p:cNvSpPr txBox="1"/>
          <p:nvPr>
            <p:ph idx="1" type="subTitle"/>
          </p:nvPr>
        </p:nvSpPr>
        <p:spPr>
          <a:xfrm>
            <a:off x="85450" y="1977175"/>
            <a:ext cx="8977500" cy="29979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chemeClr val="dk1"/>
              </a:buClr>
              <a:buSzPct val="25000"/>
              <a:buFont typeface="Arial"/>
              <a:buNone/>
            </a:pPr>
            <a:r>
              <a:t/>
            </a:r>
            <a:endParaRPr/>
          </a:p>
          <a:p>
            <a:pPr lvl="0" rtl="0" algn="l">
              <a:lnSpc>
                <a:spcPct val="115000"/>
              </a:lnSpc>
              <a:spcBef>
                <a:spcPts val="0"/>
              </a:spcBef>
              <a:buClr>
                <a:schemeClr val="dk1"/>
              </a:buClr>
              <a:buSzPct val="25000"/>
              <a:buFont typeface="Arial"/>
              <a:buNone/>
            </a:pPr>
            <a:r>
              <a:rPr lang="en" sz="2400" u="sng">
                <a:solidFill>
                  <a:schemeClr val="hlink"/>
                </a:solidFill>
                <a:hlinkClick r:id="rId3"/>
              </a:rPr>
              <a:t>http://www.ted.com/talks/chimamanda_adichie_the_danger_of_a_single_story</a:t>
            </a:r>
          </a:p>
          <a:p>
            <a:pPr indent="0" lvl="0" marL="0" marR="0" rtl="0" algn="ctr">
              <a:lnSpc>
                <a:spcPct val="100000"/>
              </a:lnSpc>
              <a:spcBef>
                <a:spcPts val="0"/>
              </a:spcBef>
              <a:spcAft>
                <a:spcPts val="0"/>
              </a:spcAft>
              <a:buClr>
                <a:schemeClr val="dk1"/>
              </a:buClr>
              <a:buSzPct val="25000"/>
              <a:buFont typeface="Arial"/>
              <a:buNone/>
            </a:pPr>
            <a:r>
              <a:t/>
            </a:r>
            <a:endParaRPr/>
          </a:p>
          <a:p>
            <a:pPr indent="0" lvl="0" marL="0" marR="0" rtl="0" algn="l">
              <a:lnSpc>
                <a:spcPct val="100000"/>
              </a:lnSpc>
              <a:spcBef>
                <a:spcPts val="0"/>
              </a:spcBef>
              <a:spcAft>
                <a:spcPts val="0"/>
              </a:spcAft>
              <a:buClr>
                <a:schemeClr val="dk1"/>
              </a:buClr>
              <a:buSzPct val="25000"/>
              <a:buFont typeface="Arial"/>
              <a:buNone/>
            </a:pPr>
            <a:r>
              <a:rPr b="1" lang="en" sz="3000"/>
              <a:t>Is there a danger of a single story in what you teach?</a:t>
            </a:r>
          </a:p>
          <a:p>
            <a:pPr indent="0" lvl="0" marL="0" marR="0" rtl="0" algn="l">
              <a:lnSpc>
                <a:spcPct val="100000"/>
              </a:lnSpc>
              <a:spcBef>
                <a:spcPts val="0"/>
              </a:spcBef>
              <a:spcAft>
                <a:spcPts val="0"/>
              </a:spcAft>
              <a:buClr>
                <a:schemeClr val="dk1"/>
              </a:buClr>
              <a:buSzPct val="25000"/>
              <a:buFont typeface="Arial"/>
              <a:buNone/>
            </a:pPr>
            <a:r>
              <a:rPr b="1" lang="en" sz="3000"/>
              <a:t>How might it affect your instructional practice?</a:t>
            </a:r>
          </a:p>
          <a:p>
            <a:pPr indent="0" lvl="0" marL="0" marR="0" rtl="0" algn="ctr">
              <a:lnSpc>
                <a:spcPct val="100000"/>
              </a:lnSpc>
              <a:spcBef>
                <a:spcPts val="0"/>
              </a:spcBef>
              <a:spcAft>
                <a:spcPts val="0"/>
              </a:spcAft>
              <a:buClr>
                <a:schemeClr val="dk2"/>
              </a:buClr>
              <a:buSzPct val="25000"/>
              <a:buFont typeface="Arial"/>
              <a:buNone/>
            </a:pPr>
            <a:r>
              <a:t/>
            </a:r>
            <a:endParaRPr b="0" i="0" sz="2400" u="none" cap="none" strike="noStrike">
              <a:solidFill>
                <a:schemeClr val="dk2"/>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9" name="Shape 429"/>
        <p:cNvGrpSpPr/>
        <p:nvPr/>
      </p:nvGrpSpPr>
      <p:grpSpPr>
        <a:xfrm>
          <a:off x="0" y="0"/>
          <a:ext cx="0" cy="0"/>
          <a:chOff x="0" y="0"/>
          <a:chExt cx="0" cy="0"/>
        </a:xfrm>
      </p:grpSpPr>
      <p:sp>
        <p:nvSpPr>
          <p:cNvPr id="430" name="Shape 430"/>
          <p:cNvSpPr txBox="1"/>
          <p:nvPr>
            <p:ph type="title"/>
          </p:nvPr>
        </p:nvSpPr>
        <p:spPr>
          <a:xfrm>
            <a:off x="457200" y="205978"/>
            <a:ext cx="8229600" cy="857400"/>
          </a:xfrm>
          <a:prstGeom prst="rect">
            <a:avLst/>
          </a:prstGeom>
          <a:solidFill>
            <a:srgbClr val="00FFFF"/>
          </a:solidFill>
        </p:spPr>
        <p:txBody>
          <a:bodyPr anchorCtr="0" anchor="b" bIns="91425" lIns="91425" rIns="91425" tIns="91425">
            <a:noAutofit/>
          </a:bodyPr>
          <a:lstStyle/>
          <a:p>
            <a:pPr lvl="0">
              <a:spcBef>
                <a:spcPts val="0"/>
              </a:spcBef>
              <a:buNone/>
            </a:pPr>
            <a:r>
              <a:rPr b="1" lang="en" sz="3600"/>
              <a:t>PATIENT PROBLEM SOLVING</a:t>
            </a:r>
          </a:p>
        </p:txBody>
      </p:sp>
      <p:sp>
        <p:nvSpPr>
          <p:cNvPr id="431" name="Shape 43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15000"/>
              </a:lnSpc>
              <a:spcBef>
                <a:spcPts val="0"/>
              </a:spcBef>
              <a:buNone/>
            </a:pPr>
            <a:r>
              <a:rPr lang="en" sz="1100">
                <a:solidFill>
                  <a:schemeClr val="dk1"/>
                </a:solidFill>
              </a:rPr>
              <a:t>-</a:t>
            </a:r>
            <a:r>
              <a:rPr lang="en" sz="1800" u="sng">
                <a:solidFill>
                  <a:srgbClr val="1155CC"/>
                </a:solidFill>
                <a:hlinkClick r:id="rId3"/>
              </a:rPr>
              <a:t>https://www.youtube.com/watch?v=NWUFjb8w9Ps</a:t>
            </a:r>
          </a:p>
          <a:p>
            <a:pPr lvl="0" rtl="0">
              <a:lnSpc>
                <a:spcPct val="115000"/>
              </a:lnSpc>
              <a:spcBef>
                <a:spcPts val="0"/>
              </a:spcBef>
              <a:buNone/>
            </a:pPr>
            <a:r>
              <a:t/>
            </a:r>
            <a:endParaRPr/>
          </a:p>
          <a:p>
            <a:pPr lvl="0" rtl="0">
              <a:lnSpc>
                <a:spcPct val="115000"/>
              </a:lnSpc>
              <a:spcBef>
                <a:spcPts val="0"/>
              </a:spcBef>
              <a:buNone/>
            </a:pPr>
            <a:r>
              <a:rPr b="1" lang="en" sz="2400">
                <a:solidFill>
                  <a:schemeClr val="dk1"/>
                </a:solidFill>
              </a:rPr>
              <a:t>As you watch the following video, </a:t>
            </a:r>
          </a:p>
          <a:p>
            <a:pPr indent="-381000" lvl="0" marL="457200" rtl="0">
              <a:lnSpc>
                <a:spcPct val="115000"/>
              </a:lnSpc>
              <a:spcBef>
                <a:spcPts val="0"/>
              </a:spcBef>
              <a:buClr>
                <a:srgbClr val="FF0000"/>
              </a:buClr>
              <a:buSzPct val="100000"/>
              <a:buChar char="●"/>
            </a:pPr>
            <a:r>
              <a:rPr b="1" lang="en" sz="2400">
                <a:solidFill>
                  <a:srgbClr val="FF0000"/>
                </a:solidFill>
              </a:rPr>
              <a:t>Consider the way we usually ask students questions in Math.</a:t>
            </a:r>
          </a:p>
          <a:p>
            <a:pPr indent="-381000" lvl="0" marL="457200" rtl="0">
              <a:lnSpc>
                <a:spcPct val="115000"/>
              </a:lnSpc>
              <a:spcBef>
                <a:spcPts val="0"/>
              </a:spcBef>
              <a:buClr>
                <a:srgbClr val="0000FF"/>
              </a:buClr>
              <a:buSzPct val="100000"/>
              <a:buChar char="●"/>
            </a:pPr>
            <a:r>
              <a:rPr b="1" lang="en" sz="2400">
                <a:solidFill>
                  <a:srgbClr val="0000FF"/>
                </a:solidFill>
              </a:rPr>
              <a:t>What is the speaker’s critique of this process?</a:t>
            </a:r>
          </a:p>
          <a:p>
            <a:pPr indent="-381000" lvl="0" marL="457200">
              <a:lnSpc>
                <a:spcPct val="115000"/>
              </a:lnSpc>
              <a:spcBef>
                <a:spcPts val="0"/>
              </a:spcBef>
              <a:buClr>
                <a:srgbClr val="9900FF"/>
              </a:buClr>
              <a:buSzPct val="100000"/>
              <a:buChar char="●"/>
            </a:pPr>
            <a:r>
              <a:rPr b="1" lang="en" sz="2400">
                <a:solidFill>
                  <a:srgbClr val="9900FF"/>
                </a:solidFill>
              </a:rPr>
              <a:t>What does Impatient Problem Solving look like in your discipline? (even if you </a:t>
            </a:r>
            <a:r>
              <a:rPr b="1" i="1" lang="en" sz="2400" u="sng"/>
              <a:t>don’t</a:t>
            </a:r>
            <a:r>
              <a:rPr b="1" lang="en" sz="2400">
                <a:solidFill>
                  <a:srgbClr val="9900FF"/>
                </a:solidFill>
              </a:rPr>
              <a:t> do it)</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5" name="Shape 435"/>
        <p:cNvGrpSpPr/>
        <p:nvPr/>
      </p:nvGrpSpPr>
      <p:grpSpPr>
        <a:xfrm>
          <a:off x="0" y="0"/>
          <a:ext cx="0" cy="0"/>
          <a:chOff x="0" y="0"/>
          <a:chExt cx="0" cy="0"/>
        </a:xfrm>
      </p:grpSpPr>
      <p:sp>
        <p:nvSpPr>
          <p:cNvPr id="436" name="Shape 436"/>
          <p:cNvSpPr txBox="1"/>
          <p:nvPr>
            <p:ph type="title"/>
          </p:nvPr>
        </p:nvSpPr>
        <p:spPr>
          <a:xfrm>
            <a:off x="457200" y="205978"/>
            <a:ext cx="8229600" cy="857400"/>
          </a:xfrm>
          <a:prstGeom prst="rect">
            <a:avLst/>
          </a:prstGeom>
          <a:solidFill>
            <a:srgbClr val="00FFFF"/>
          </a:solidFill>
        </p:spPr>
        <p:txBody>
          <a:bodyPr anchorCtr="0" anchor="b" bIns="91425" lIns="91425" rIns="91425" tIns="91425">
            <a:noAutofit/>
          </a:bodyPr>
          <a:lstStyle/>
          <a:p>
            <a:pPr lvl="0" rtl="0">
              <a:spcBef>
                <a:spcPts val="0"/>
              </a:spcBef>
              <a:buNone/>
            </a:pPr>
            <a:r>
              <a:rPr b="1" lang="en" sz="3600"/>
              <a:t>PATIENT PROBLEM SOLVING</a:t>
            </a:r>
          </a:p>
        </p:txBody>
      </p:sp>
      <p:sp>
        <p:nvSpPr>
          <p:cNvPr id="437" name="Shape 437"/>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nSpc>
                <a:spcPct val="115000"/>
              </a:lnSpc>
              <a:spcBef>
                <a:spcPts val="0"/>
              </a:spcBef>
              <a:buNone/>
            </a:pPr>
            <a:r>
              <a:rPr b="1" lang="en" sz="3600">
                <a:solidFill>
                  <a:srgbClr val="0000FF"/>
                </a:solidFill>
              </a:rPr>
              <a:t>What Does Patient Problem Solving Look Like in Your Discipline?</a:t>
            </a:r>
          </a:p>
          <a:p>
            <a:pPr lvl="0" rtl="0">
              <a:lnSpc>
                <a:spcPct val="115000"/>
              </a:lnSpc>
              <a:spcBef>
                <a:spcPts val="0"/>
              </a:spcBef>
              <a:buNone/>
            </a:pPr>
            <a:r>
              <a:t/>
            </a:r>
            <a:endParaRPr b="1" sz="3000">
              <a:solidFill>
                <a:srgbClr val="FF0000"/>
              </a:solidFill>
            </a:endParaRPr>
          </a:p>
          <a:p>
            <a:pPr lvl="0" rtl="0">
              <a:lnSpc>
                <a:spcPct val="115000"/>
              </a:lnSpc>
              <a:spcBef>
                <a:spcPts val="0"/>
              </a:spcBef>
              <a:buNone/>
            </a:pPr>
            <a:r>
              <a:rPr b="1" lang="en" sz="3600">
                <a:solidFill>
                  <a:srgbClr val="674EA7"/>
                </a:solidFill>
              </a:rPr>
              <a:t>How Might It Affect Your Instructional Practice?</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1" name="Shape 441"/>
        <p:cNvGrpSpPr/>
        <p:nvPr/>
      </p:nvGrpSpPr>
      <p:grpSpPr>
        <a:xfrm>
          <a:off x="0" y="0"/>
          <a:ext cx="0" cy="0"/>
          <a:chOff x="0" y="0"/>
          <a:chExt cx="0" cy="0"/>
        </a:xfrm>
      </p:grpSpPr>
      <p:sp>
        <p:nvSpPr>
          <p:cNvPr id="442" name="Shape 442"/>
          <p:cNvSpPr txBox="1"/>
          <p:nvPr>
            <p:ph type="title"/>
          </p:nvPr>
        </p:nvSpPr>
        <p:spPr>
          <a:xfrm>
            <a:off x="38100" y="205975"/>
            <a:ext cx="9043800" cy="857400"/>
          </a:xfrm>
          <a:prstGeom prst="rect">
            <a:avLst/>
          </a:prstGeom>
          <a:solidFill>
            <a:srgbClr val="D5A6BD"/>
          </a:solidFill>
        </p:spPr>
        <p:txBody>
          <a:bodyPr anchorCtr="0" anchor="b" bIns="91425" lIns="91425" rIns="91425" tIns="91425">
            <a:noAutofit/>
          </a:bodyPr>
          <a:lstStyle/>
          <a:p>
            <a:pPr lvl="0">
              <a:spcBef>
                <a:spcPts val="0"/>
              </a:spcBef>
              <a:buNone/>
            </a:pPr>
            <a:r>
              <a:rPr b="1" lang="en" sz="3600"/>
              <a:t>Lesson Planning Activity: Model</a:t>
            </a:r>
          </a:p>
        </p:txBody>
      </p:sp>
      <p:sp>
        <p:nvSpPr>
          <p:cNvPr id="443" name="Shape 443"/>
          <p:cNvSpPr txBox="1"/>
          <p:nvPr>
            <p:ph idx="1" type="body"/>
          </p:nvPr>
        </p:nvSpPr>
        <p:spPr>
          <a:xfrm>
            <a:off x="457200" y="1200150"/>
            <a:ext cx="8229600" cy="3725700"/>
          </a:xfrm>
          <a:prstGeom prst="rect">
            <a:avLst/>
          </a:prstGeom>
        </p:spPr>
        <p:txBody>
          <a:bodyPr anchorCtr="0" anchor="t" bIns="91425" lIns="91425" rIns="91425" tIns="91425">
            <a:noAutofit/>
          </a:bodyPr>
          <a:lstStyle/>
          <a:p>
            <a:pPr lvl="0" rtl="0">
              <a:lnSpc>
                <a:spcPct val="115000"/>
              </a:lnSpc>
              <a:spcBef>
                <a:spcPts val="0"/>
              </a:spcBef>
              <a:buClr>
                <a:schemeClr val="dk1"/>
              </a:buClr>
              <a:buSzPct val="30555"/>
              <a:buFont typeface="Arial"/>
              <a:buNone/>
            </a:pPr>
            <a:r>
              <a:rPr b="1" lang="en" sz="3600">
                <a:solidFill>
                  <a:schemeClr val="dk1"/>
                </a:solidFill>
              </a:rPr>
              <a:t>Smart Phone Literature Project </a:t>
            </a:r>
            <a:r>
              <a:rPr b="1" lang="en" sz="3600" u="sng">
                <a:solidFill>
                  <a:srgbClr val="1155CC"/>
                </a:solidFill>
                <a:hlinkClick r:id="rId3"/>
              </a:rPr>
              <a:t>https://betterlesson.com/user/329122/60574/155760/dr-elizabeth-watts-bromery/curriculum</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7" name="Shape 447"/>
        <p:cNvGrpSpPr/>
        <p:nvPr/>
      </p:nvGrpSpPr>
      <p:grpSpPr>
        <a:xfrm>
          <a:off x="0" y="0"/>
          <a:ext cx="0" cy="0"/>
          <a:chOff x="0" y="0"/>
          <a:chExt cx="0" cy="0"/>
        </a:xfrm>
      </p:grpSpPr>
      <p:sp>
        <p:nvSpPr>
          <p:cNvPr id="448" name="Shape 448"/>
          <p:cNvSpPr txBox="1"/>
          <p:nvPr>
            <p:ph type="title"/>
          </p:nvPr>
        </p:nvSpPr>
        <p:spPr>
          <a:xfrm>
            <a:off x="457200" y="205978"/>
            <a:ext cx="8229600" cy="857400"/>
          </a:xfrm>
          <a:prstGeom prst="rect">
            <a:avLst/>
          </a:prstGeom>
          <a:solidFill>
            <a:srgbClr val="F6B26B"/>
          </a:solidFill>
        </p:spPr>
        <p:txBody>
          <a:bodyPr anchorCtr="0" anchor="b" bIns="91425" lIns="91425" rIns="91425" tIns="91425">
            <a:noAutofit/>
          </a:bodyPr>
          <a:lstStyle/>
          <a:p>
            <a:pPr lvl="0">
              <a:spcBef>
                <a:spcPts val="0"/>
              </a:spcBef>
              <a:buNone/>
            </a:pPr>
            <a:r>
              <a:rPr b="1" lang="en" sz="3600"/>
              <a:t>Lesson Planning Activity: Practice</a:t>
            </a:r>
          </a:p>
        </p:txBody>
      </p:sp>
      <p:sp>
        <p:nvSpPr>
          <p:cNvPr id="449" name="Shape 449"/>
          <p:cNvSpPr txBox="1"/>
          <p:nvPr>
            <p:ph idx="1" type="body"/>
          </p:nvPr>
        </p:nvSpPr>
        <p:spPr>
          <a:xfrm>
            <a:off x="85550" y="1200150"/>
            <a:ext cx="8977500" cy="3725700"/>
          </a:xfrm>
          <a:prstGeom prst="rect">
            <a:avLst/>
          </a:prstGeom>
        </p:spPr>
        <p:txBody>
          <a:bodyPr anchorCtr="0" anchor="t" bIns="91425" lIns="91425" rIns="91425" tIns="91425">
            <a:noAutofit/>
          </a:bodyPr>
          <a:lstStyle/>
          <a:p>
            <a:pPr lvl="0">
              <a:spcBef>
                <a:spcPts val="0"/>
              </a:spcBef>
              <a:buNone/>
            </a:pPr>
            <a:r>
              <a:rPr b="1" lang="en" sz="2400"/>
              <a:t>Using one of the following Complex Texts, create a lesson or use one of the following:</a:t>
            </a:r>
          </a:p>
          <a:p>
            <a:pPr indent="-228600" lvl="0" marL="457200" rtl="0">
              <a:lnSpc>
                <a:spcPct val="115000"/>
              </a:lnSpc>
              <a:spcBef>
                <a:spcPts val="0"/>
              </a:spcBef>
              <a:buClr>
                <a:schemeClr val="dk1"/>
              </a:buClr>
              <a:buChar char="●"/>
            </a:pPr>
            <a:r>
              <a:rPr lang="en">
                <a:solidFill>
                  <a:schemeClr val="dk1"/>
                </a:solidFill>
              </a:rPr>
              <a:t>Uncle Sam’s Family Tree, https://collections.leventhalmap.org/search/commonwealth:3f463673h</a:t>
            </a:r>
          </a:p>
          <a:p>
            <a:pPr indent="-228600" lvl="0" marL="457200" rtl="0">
              <a:lnSpc>
                <a:spcPct val="115000"/>
              </a:lnSpc>
              <a:spcBef>
                <a:spcPts val="0"/>
              </a:spcBef>
              <a:buClr>
                <a:schemeClr val="dk1"/>
              </a:buClr>
              <a:buChar char="●"/>
            </a:pPr>
            <a:r>
              <a:rPr lang="en">
                <a:solidFill>
                  <a:schemeClr val="dk1"/>
                </a:solidFill>
              </a:rPr>
              <a:t>Whale Chart, https://www.loc.gov/rr/hispanic/portam/img/whaleall2.jpg</a:t>
            </a:r>
          </a:p>
          <a:p>
            <a:pPr indent="-228600" lvl="0" marL="457200" rtl="0">
              <a:lnSpc>
                <a:spcPct val="115000"/>
              </a:lnSpc>
              <a:spcBef>
                <a:spcPts val="0"/>
              </a:spcBef>
              <a:buClr>
                <a:schemeClr val="dk1"/>
              </a:buClr>
              <a:buChar char="●"/>
            </a:pPr>
            <a:r>
              <a:rPr lang="en">
                <a:solidFill>
                  <a:schemeClr val="dk1"/>
                </a:solidFill>
              </a:rPr>
              <a:t>Ordeal by Cheque, http://ghsbears.pbworks.com/f/Cheques.pdf</a:t>
            </a:r>
          </a:p>
          <a:p>
            <a:pPr indent="-228600" lvl="0" marL="457200" rtl="0">
              <a:lnSpc>
                <a:spcPct val="115000"/>
              </a:lnSpc>
              <a:spcBef>
                <a:spcPts val="0"/>
              </a:spcBef>
              <a:buClr>
                <a:schemeClr val="dk1"/>
              </a:buClr>
              <a:buChar char="●"/>
            </a:pPr>
            <a:r>
              <a:rPr lang="en">
                <a:solidFill>
                  <a:schemeClr val="dk1"/>
                </a:solidFill>
              </a:rPr>
              <a:t>Comparing Six European Metro Systems, https://s-media-cache-ak0.pinimg.com/736x/32/4d/05/324d05e69154a8c8c91c06e46a215cd0--public-transport-transportation.jpg</a:t>
            </a:r>
          </a:p>
          <a:p>
            <a:pPr indent="-228600" lvl="0" marL="457200" rtl="0">
              <a:lnSpc>
                <a:spcPct val="115000"/>
              </a:lnSpc>
              <a:spcBef>
                <a:spcPts val="0"/>
              </a:spcBef>
              <a:buClr>
                <a:schemeClr val="dk1"/>
              </a:buClr>
              <a:buChar char="●"/>
            </a:pPr>
            <a:r>
              <a:rPr lang="en">
                <a:solidFill>
                  <a:schemeClr val="dk1"/>
                </a:solidFill>
              </a:rPr>
              <a:t>Massachusetts Population and Elector Graph, 1790-2010, </a:t>
            </a:r>
          </a:p>
          <a:p>
            <a:pPr indent="-228600" lvl="0" marL="457200" rtl="0">
              <a:lnSpc>
                <a:spcPct val="115000"/>
              </a:lnSpc>
              <a:spcBef>
                <a:spcPts val="0"/>
              </a:spcBef>
              <a:buChar char="●"/>
            </a:pPr>
            <a:r>
              <a:rPr lang="en" u="sng">
                <a:solidFill>
                  <a:srgbClr val="1155CC"/>
                </a:solidFill>
                <a:hlinkClick r:id="rId3"/>
              </a:rPr>
              <a:t>http://maps.bpl.org/sites/default/files/Massachusetts_Population_and_Electoral_College.jpg</a:t>
            </a:r>
          </a:p>
          <a:p>
            <a:pPr indent="-228600" lvl="0" marL="457200" rtl="0">
              <a:lnSpc>
                <a:spcPct val="115000"/>
              </a:lnSpc>
              <a:spcBef>
                <a:spcPts val="0"/>
              </a:spcBef>
              <a:buClr>
                <a:schemeClr val="dk1"/>
              </a:buClr>
              <a:buChar char="●"/>
            </a:pPr>
            <a:r>
              <a:rPr lang="en">
                <a:solidFill>
                  <a:schemeClr val="dk1"/>
                </a:solidFill>
              </a:rPr>
              <a:t>STATE PERCENT OF OVERALL US POPULATION AND ELECTORAL VOTES BASED ON 2010 CENSUS (Handout )</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3" name="Shape 453"/>
        <p:cNvGrpSpPr/>
        <p:nvPr/>
      </p:nvGrpSpPr>
      <p:grpSpPr>
        <a:xfrm>
          <a:off x="0" y="0"/>
          <a:ext cx="0" cy="0"/>
          <a:chOff x="0" y="0"/>
          <a:chExt cx="0" cy="0"/>
        </a:xfrm>
      </p:grpSpPr>
      <p:sp>
        <p:nvSpPr>
          <p:cNvPr id="454" name="Shape 454"/>
          <p:cNvSpPr txBox="1"/>
          <p:nvPr>
            <p:ph type="title"/>
          </p:nvPr>
        </p:nvSpPr>
        <p:spPr>
          <a:xfrm>
            <a:off x="457200" y="205978"/>
            <a:ext cx="8229600" cy="857400"/>
          </a:xfrm>
          <a:prstGeom prst="rect">
            <a:avLst/>
          </a:prstGeom>
        </p:spPr>
        <p:txBody>
          <a:bodyPr anchorCtr="0" anchor="ctr" bIns="91425" lIns="91425" rIns="91425" tIns="91425">
            <a:noAutofit/>
          </a:bodyPr>
          <a:lstStyle/>
          <a:p>
            <a:pPr lvl="0">
              <a:spcBef>
                <a:spcPts val="0"/>
              </a:spcBef>
              <a:buNone/>
            </a:pPr>
            <a:r>
              <a:rPr b="1" lang="en" sz="3000"/>
              <a:t>NEXT STEPS</a:t>
            </a:r>
          </a:p>
        </p:txBody>
      </p:sp>
      <p:sp>
        <p:nvSpPr>
          <p:cNvPr id="455" name="Shape 455"/>
          <p:cNvSpPr txBox="1"/>
          <p:nvPr>
            <p:ph idx="1" type="body"/>
          </p:nvPr>
        </p:nvSpPr>
        <p:spPr>
          <a:xfrm>
            <a:off x="457200" y="1200150"/>
            <a:ext cx="8229600" cy="3394500"/>
          </a:xfrm>
          <a:prstGeom prst="rect">
            <a:avLst/>
          </a:prstGeom>
        </p:spPr>
        <p:txBody>
          <a:bodyPr anchorCtr="0" anchor="t" bIns="91425" lIns="91425" rIns="91425" tIns="91425">
            <a:noAutofit/>
          </a:bodyPr>
          <a:lstStyle/>
          <a:p>
            <a:pPr lvl="0" rtl="0">
              <a:spcBef>
                <a:spcPts val="0"/>
              </a:spcBef>
              <a:buNone/>
            </a:pPr>
            <a:r>
              <a:t/>
            </a:r>
            <a:endParaRPr/>
          </a:p>
          <a:p>
            <a:pPr lvl="0">
              <a:spcBef>
                <a:spcPts val="0"/>
              </a:spcBef>
              <a:buNone/>
            </a:pPr>
            <a:r>
              <a:t/>
            </a:r>
            <a:endParaRPr/>
          </a:p>
        </p:txBody>
      </p:sp>
      <p:pic>
        <p:nvPicPr>
          <p:cNvPr descr="woman_walking_up_books_400_clr_7870-300x225.png" id="456" name="Shape 456"/>
          <p:cNvPicPr preferRelativeResize="0"/>
          <p:nvPr/>
        </p:nvPicPr>
        <p:blipFill>
          <a:blip r:embed="rId3">
            <a:alphaModFix/>
          </a:blip>
          <a:stretch>
            <a:fillRect/>
          </a:stretch>
        </p:blipFill>
        <p:spPr>
          <a:xfrm>
            <a:off x="1696375" y="1200150"/>
            <a:ext cx="5480924" cy="325035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0" name="Shape 460"/>
        <p:cNvGrpSpPr/>
        <p:nvPr/>
      </p:nvGrpSpPr>
      <p:grpSpPr>
        <a:xfrm>
          <a:off x="0" y="0"/>
          <a:ext cx="0" cy="0"/>
          <a:chOff x="0" y="0"/>
          <a:chExt cx="0" cy="0"/>
        </a:xfrm>
      </p:grpSpPr>
      <p:sp>
        <p:nvSpPr>
          <p:cNvPr id="461" name="Shape 461"/>
          <p:cNvSpPr txBox="1"/>
          <p:nvPr>
            <p:ph type="title"/>
          </p:nvPr>
        </p:nvSpPr>
        <p:spPr>
          <a:xfrm>
            <a:off x="457200" y="205978"/>
            <a:ext cx="8229600" cy="857400"/>
          </a:xfrm>
          <a:prstGeom prst="rect">
            <a:avLst/>
          </a:prstGeom>
          <a:solidFill>
            <a:srgbClr val="EA9999"/>
          </a:solidFill>
        </p:spPr>
        <p:txBody>
          <a:bodyPr anchorCtr="0" anchor="ctr" bIns="91425" lIns="91425" rIns="91425" tIns="91425">
            <a:noAutofit/>
          </a:bodyPr>
          <a:lstStyle/>
          <a:p>
            <a:pPr lvl="0">
              <a:spcBef>
                <a:spcPts val="0"/>
              </a:spcBef>
              <a:buNone/>
            </a:pPr>
            <a:r>
              <a:rPr b="1" lang="en" sz="4800"/>
              <a:t>Speed Dating</a:t>
            </a:r>
          </a:p>
        </p:txBody>
      </p:sp>
      <p:sp>
        <p:nvSpPr>
          <p:cNvPr id="462" name="Shape 462"/>
          <p:cNvSpPr txBox="1"/>
          <p:nvPr>
            <p:ph idx="1" type="body"/>
          </p:nvPr>
        </p:nvSpPr>
        <p:spPr>
          <a:xfrm>
            <a:off x="457200" y="1200150"/>
            <a:ext cx="8229600" cy="3394500"/>
          </a:xfrm>
          <a:prstGeom prst="rect">
            <a:avLst/>
          </a:prstGeom>
        </p:spPr>
        <p:txBody>
          <a:bodyPr anchorCtr="0" anchor="t" bIns="91425" lIns="91425" rIns="91425" tIns="91425">
            <a:noAutofit/>
          </a:bodyPr>
          <a:lstStyle/>
          <a:p>
            <a:pPr lvl="0" rtl="0">
              <a:spcBef>
                <a:spcPts val="0"/>
              </a:spcBef>
              <a:buNone/>
            </a:pPr>
            <a:r>
              <a:t/>
            </a:r>
            <a:endParaRPr/>
          </a:p>
        </p:txBody>
      </p:sp>
      <p:pic>
        <p:nvPicPr>
          <p:cNvPr id="463" name="Shape 463"/>
          <p:cNvPicPr preferRelativeResize="0"/>
          <p:nvPr/>
        </p:nvPicPr>
        <p:blipFill>
          <a:blip r:embed="rId3">
            <a:alphaModFix/>
          </a:blip>
          <a:stretch>
            <a:fillRect/>
          </a:stretch>
        </p:blipFill>
        <p:spPr>
          <a:xfrm>
            <a:off x="5256650" y="1699250"/>
            <a:ext cx="3376774" cy="2209800"/>
          </a:xfrm>
          <a:prstGeom prst="rect">
            <a:avLst/>
          </a:prstGeom>
          <a:noFill/>
          <a:ln>
            <a:noFill/>
          </a:ln>
        </p:spPr>
      </p:pic>
      <p:sp>
        <p:nvSpPr>
          <p:cNvPr id="464" name="Shape 464"/>
          <p:cNvSpPr txBox="1"/>
          <p:nvPr/>
        </p:nvSpPr>
        <p:spPr>
          <a:xfrm>
            <a:off x="156650" y="1393375"/>
            <a:ext cx="4960800" cy="3526800"/>
          </a:xfrm>
          <a:prstGeom prst="rect">
            <a:avLst/>
          </a:prstGeom>
          <a:noFill/>
          <a:ln>
            <a:noFill/>
          </a:ln>
        </p:spPr>
        <p:txBody>
          <a:bodyPr anchorCtr="0" anchor="t" bIns="91425" lIns="91425" rIns="91425" tIns="91425">
            <a:noAutofit/>
          </a:bodyPr>
          <a:lstStyle/>
          <a:p>
            <a:pPr lvl="0" rtl="0">
              <a:lnSpc>
                <a:spcPct val="115000"/>
              </a:lnSpc>
              <a:spcBef>
                <a:spcPts val="0"/>
              </a:spcBef>
              <a:buNone/>
            </a:pPr>
            <a:r>
              <a:rPr b="1" lang="en" sz="3600">
                <a:solidFill>
                  <a:srgbClr val="FF0000"/>
                </a:solidFill>
              </a:rPr>
              <a:t>Our topics: </a:t>
            </a:r>
          </a:p>
          <a:p>
            <a:pPr indent="-381000" lvl="0" marL="457200" rtl="0">
              <a:lnSpc>
                <a:spcPct val="115000"/>
              </a:lnSpc>
              <a:spcBef>
                <a:spcPts val="0"/>
              </a:spcBef>
              <a:buClr>
                <a:srgbClr val="FF0000"/>
              </a:buClr>
              <a:buSzPct val="100000"/>
              <a:buAutoNum type="alphaUcPeriod"/>
            </a:pPr>
            <a:r>
              <a:rPr b="1" lang="en" sz="2400">
                <a:solidFill>
                  <a:srgbClr val="FF0000"/>
                </a:solidFill>
              </a:rPr>
              <a:t>Try Something New (Favorite Teaching Strategies)</a:t>
            </a:r>
          </a:p>
          <a:p>
            <a:pPr indent="-381000" lvl="0" marL="457200" rtl="0">
              <a:lnSpc>
                <a:spcPct val="115000"/>
              </a:lnSpc>
              <a:spcBef>
                <a:spcPts val="0"/>
              </a:spcBef>
              <a:buClr>
                <a:srgbClr val="FF0000"/>
              </a:buClr>
              <a:buSzPct val="100000"/>
              <a:buAutoNum type="alphaUcPeriod"/>
            </a:pPr>
            <a:r>
              <a:rPr b="1" lang="en" sz="2400">
                <a:solidFill>
                  <a:srgbClr val="FF0000"/>
                </a:solidFill>
              </a:rPr>
              <a:t>Reflect on Your Practice</a:t>
            </a:r>
          </a:p>
          <a:p>
            <a:pPr indent="-381000" lvl="0" marL="457200" rtl="0">
              <a:lnSpc>
                <a:spcPct val="115000"/>
              </a:lnSpc>
              <a:spcBef>
                <a:spcPts val="0"/>
              </a:spcBef>
              <a:buClr>
                <a:srgbClr val="FF0000"/>
              </a:buClr>
              <a:buSzPct val="100000"/>
              <a:buAutoNum type="alphaUcPeriod"/>
            </a:pPr>
            <a:r>
              <a:rPr b="1" lang="en" sz="2400">
                <a:solidFill>
                  <a:srgbClr val="FF0000"/>
                </a:solidFill>
              </a:rPr>
              <a:t>Visit a Colleague</a:t>
            </a:r>
          </a:p>
          <a:p>
            <a:pPr indent="-381000" lvl="0" marL="457200" rtl="0">
              <a:lnSpc>
                <a:spcPct val="115000"/>
              </a:lnSpc>
              <a:spcBef>
                <a:spcPts val="0"/>
              </a:spcBef>
              <a:buClr>
                <a:srgbClr val="FF0000"/>
              </a:buClr>
              <a:buSzPct val="100000"/>
              <a:buAutoNum type="alphaUcPeriod"/>
            </a:pPr>
            <a:r>
              <a:rPr b="1" lang="en" sz="2400">
                <a:solidFill>
                  <a:srgbClr val="FF0000"/>
                </a:solidFill>
              </a:rPr>
              <a:t>Have Debra In to Model/Co-Teach</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8" name="Shape 468"/>
        <p:cNvGrpSpPr/>
        <p:nvPr/>
      </p:nvGrpSpPr>
      <p:grpSpPr>
        <a:xfrm>
          <a:off x="0" y="0"/>
          <a:ext cx="0" cy="0"/>
          <a:chOff x="0" y="0"/>
          <a:chExt cx="0" cy="0"/>
        </a:xfrm>
      </p:grpSpPr>
      <p:sp>
        <p:nvSpPr>
          <p:cNvPr id="469" name="Shape 469"/>
          <p:cNvSpPr txBox="1"/>
          <p:nvPr>
            <p:ph type="title"/>
          </p:nvPr>
        </p:nvSpPr>
        <p:spPr>
          <a:xfrm>
            <a:off x="457200" y="205978"/>
            <a:ext cx="8229600" cy="85725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i="0" lang="en" sz="3950" u="none" cap="none" strike="noStrike">
                <a:solidFill>
                  <a:schemeClr val="dk1"/>
                </a:solidFill>
                <a:latin typeface="Calibri"/>
                <a:ea typeface="Calibri"/>
                <a:cs typeface="Calibri"/>
                <a:sym typeface="Calibri"/>
              </a:rPr>
              <a:t>HOW TO FACTOR ASSESSMENT INTO GRADING (ONE POSSIBLE MODEL)</a:t>
            </a:r>
          </a:p>
        </p:txBody>
      </p:sp>
      <p:graphicFrame>
        <p:nvGraphicFramePr>
          <p:cNvPr id="470" name="Shape 470"/>
          <p:cNvGraphicFramePr/>
          <p:nvPr/>
        </p:nvGraphicFramePr>
        <p:xfrm>
          <a:off x="457200" y="1200149"/>
          <a:ext cx="3000000" cy="3000000"/>
        </p:xfrm>
        <a:graphic>
          <a:graphicData uri="http://schemas.openxmlformats.org/drawingml/2006/table">
            <a:tbl>
              <a:tblPr bandRow="1" firstRow="1">
                <a:noFill/>
                <a:tableStyleId>{66929477-323E-435B-8146-16D2CF0A9246}</a:tableStyleId>
              </a:tblPr>
              <a:tblGrid>
                <a:gridCol w="2743200"/>
                <a:gridCol w="2743200"/>
                <a:gridCol w="2743200"/>
              </a:tblGrid>
              <a:tr h="629925">
                <a:tc>
                  <a:txBody>
                    <a:bodyPr>
                      <a:noAutofit/>
                    </a:bodyPr>
                    <a:lstStyle/>
                    <a:p>
                      <a:pPr indent="0" lvl="0" marL="0" marR="0" rtl="0" algn="l">
                        <a:spcBef>
                          <a:spcPts val="0"/>
                        </a:spcBef>
                        <a:spcAft>
                          <a:spcPts val="0"/>
                        </a:spcAft>
                        <a:buSzPct val="25000"/>
                        <a:buNone/>
                      </a:pPr>
                      <a:r>
                        <a:rPr lang="en" sz="1500" u="none" cap="none" strike="noStrike">
                          <a:latin typeface="Arial"/>
                          <a:ea typeface="Arial"/>
                          <a:cs typeface="Arial"/>
                          <a:sym typeface="Arial"/>
                        </a:rPr>
                        <a:t>(X%)</a:t>
                      </a:r>
                    </a:p>
                  </a:txBody>
                  <a:tcPr marT="0" marB="0" marR="68575" marL="68575"/>
                </a:tc>
                <a:tc>
                  <a:txBody>
                    <a:bodyPr>
                      <a:noAutofit/>
                    </a:bodyPr>
                    <a:lstStyle/>
                    <a:p>
                      <a:pPr indent="0" lvl="0" marL="0" marR="0" rtl="0" algn="l">
                        <a:spcBef>
                          <a:spcPts val="0"/>
                        </a:spcBef>
                        <a:spcAft>
                          <a:spcPts val="0"/>
                        </a:spcAft>
                        <a:buSzPct val="25000"/>
                        <a:buNone/>
                      </a:pPr>
                      <a:r>
                        <a:rPr lang="en" sz="1500" u="none" cap="none" strike="noStrike">
                          <a:latin typeface="Arial"/>
                          <a:ea typeface="Arial"/>
                          <a:cs typeface="Arial"/>
                          <a:sym typeface="Arial"/>
                        </a:rPr>
                        <a:t>(Y%)</a:t>
                      </a:r>
                    </a:p>
                  </a:txBody>
                  <a:tcPr marT="0" marB="0" marR="68575" marL="68575"/>
                </a:tc>
                <a:tc>
                  <a:txBody>
                    <a:bodyPr>
                      <a:noAutofit/>
                    </a:bodyPr>
                    <a:lstStyle/>
                    <a:p>
                      <a:pPr indent="0" lvl="0" marL="0" marR="0" rtl="0" algn="l">
                        <a:spcBef>
                          <a:spcPts val="0"/>
                        </a:spcBef>
                        <a:spcAft>
                          <a:spcPts val="0"/>
                        </a:spcAft>
                        <a:buSzPct val="25000"/>
                        <a:buNone/>
                      </a:pPr>
                      <a:r>
                        <a:rPr lang="en" sz="1500" u="none" cap="none" strike="noStrike">
                          <a:latin typeface="Arial"/>
                          <a:ea typeface="Arial"/>
                          <a:cs typeface="Arial"/>
                          <a:sym typeface="Arial"/>
                        </a:rPr>
                        <a:t>(Z%)</a:t>
                      </a:r>
                    </a:p>
                  </a:txBody>
                  <a:tcPr marT="0" marB="0" marR="68575" marL="68575"/>
                </a:tc>
              </a:tr>
              <a:tr h="629925">
                <a:tc>
                  <a:txBody>
                    <a:bodyPr>
                      <a:noAutofit/>
                    </a:bodyPr>
                    <a:lstStyle/>
                    <a:p>
                      <a:pPr indent="0" lvl="0" marL="0" marR="0" rtl="0" algn="l">
                        <a:spcBef>
                          <a:spcPts val="0"/>
                        </a:spcBef>
                        <a:spcAft>
                          <a:spcPts val="0"/>
                        </a:spcAft>
                        <a:buSzPct val="25000"/>
                        <a:buNone/>
                      </a:pPr>
                      <a:r>
                        <a:rPr b="1" lang="en" sz="1500" u="none" cap="none" strike="noStrike">
                          <a:latin typeface="Arial"/>
                          <a:ea typeface="Arial"/>
                          <a:cs typeface="Arial"/>
                          <a:sym typeface="Arial"/>
                        </a:rPr>
                        <a:t>Participation</a:t>
                      </a:r>
                    </a:p>
                  </a:txBody>
                  <a:tcPr marT="0" marB="0" marR="68575" marL="68575"/>
                </a:tc>
                <a:tc>
                  <a:txBody>
                    <a:bodyPr>
                      <a:noAutofit/>
                    </a:bodyPr>
                    <a:lstStyle/>
                    <a:p>
                      <a:pPr indent="0" lvl="0" marL="0" marR="0" rtl="0" algn="l">
                        <a:spcBef>
                          <a:spcPts val="0"/>
                        </a:spcBef>
                        <a:spcAft>
                          <a:spcPts val="0"/>
                        </a:spcAft>
                        <a:buSzPct val="25000"/>
                        <a:buNone/>
                      </a:pPr>
                      <a:r>
                        <a:rPr b="1" lang="en" sz="1500" u="none" cap="none" strike="noStrike">
                          <a:latin typeface="Arial"/>
                          <a:ea typeface="Arial"/>
                          <a:cs typeface="Arial"/>
                          <a:sym typeface="Arial"/>
                        </a:rPr>
                        <a:t>Progress</a:t>
                      </a:r>
                    </a:p>
                  </a:txBody>
                  <a:tcPr marT="0" marB="0" marR="68575" marL="68575"/>
                </a:tc>
                <a:tc>
                  <a:txBody>
                    <a:bodyPr>
                      <a:noAutofit/>
                    </a:bodyPr>
                    <a:lstStyle/>
                    <a:p>
                      <a:pPr indent="0" lvl="0" marL="0" marR="0" rtl="0" algn="l">
                        <a:spcBef>
                          <a:spcPts val="0"/>
                        </a:spcBef>
                        <a:spcAft>
                          <a:spcPts val="0"/>
                        </a:spcAft>
                        <a:buSzPct val="25000"/>
                        <a:buNone/>
                      </a:pPr>
                      <a:r>
                        <a:rPr b="1" lang="en" sz="1500" u="none" cap="none" strike="noStrike">
                          <a:latin typeface="Arial"/>
                          <a:ea typeface="Arial"/>
                          <a:cs typeface="Arial"/>
                          <a:sym typeface="Arial"/>
                        </a:rPr>
                        <a:t>Performance</a:t>
                      </a:r>
                    </a:p>
                  </a:txBody>
                  <a:tcPr marT="0" marB="0" marR="68575" marL="68575"/>
                </a:tc>
              </a:tr>
              <a:tr h="1553200">
                <a:tc>
                  <a:txBody>
                    <a:bodyPr>
                      <a:noAutofit/>
                    </a:bodyPr>
                    <a:lstStyle/>
                    <a:p>
                      <a:pPr indent="0" lvl="0" marL="0" marR="0" rtl="0" algn="l">
                        <a:spcBef>
                          <a:spcPts val="0"/>
                        </a:spcBef>
                        <a:spcAft>
                          <a:spcPts val="0"/>
                        </a:spcAft>
                        <a:buSzPct val="25000"/>
                        <a:buNone/>
                      </a:pPr>
                      <a:r>
                        <a:rPr lang="en" sz="1400" u="none" cap="none" strike="noStrike">
                          <a:latin typeface="Arial"/>
                          <a:ea typeface="Arial"/>
                          <a:cs typeface="Arial"/>
                          <a:sym typeface="Arial"/>
                        </a:rPr>
                        <a:t>Attends Class Each Day</a:t>
                      </a:r>
                    </a:p>
                    <a:p>
                      <a:pPr indent="0" lvl="0" marL="0" marR="0" rtl="0" algn="l">
                        <a:spcBef>
                          <a:spcPts val="0"/>
                        </a:spcBef>
                        <a:spcAft>
                          <a:spcPts val="0"/>
                        </a:spcAft>
                        <a:buSzPct val="25000"/>
                        <a:buNone/>
                      </a:pPr>
                      <a:r>
                        <a:rPr lang="en" sz="1400" u="none" cap="none" strike="noStrike">
                          <a:latin typeface="Arial"/>
                          <a:ea typeface="Arial"/>
                          <a:cs typeface="Arial"/>
                          <a:sym typeface="Arial"/>
                        </a:rPr>
                        <a:t>Follows Directions.</a:t>
                      </a:r>
                    </a:p>
                    <a:p>
                      <a:pPr indent="0" lvl="0" marL="0" marR="0" rtl="0" algn="l">
                        <a:spcBef>
                          <a:spcPts val="0"/>
                        </a:spcBef>
                        <a:spcAft>
                          <a:spcPts val="0"/>
                        </a:spcAft>
                        <a:buSzPct val="25000"/>
                        <a:buNone/>
                      </a:pPr>
                      <a:r>
                        <a:rPr lang="en" sz="1400" u="none" cap="none" strike="noStrike">
                          <a:latin typeface="Arial"/>
                          <a:ea typeface="Arial"/>
                          <a:cs typeface="Arial"/>
                          <a:sym typeface="Arial"/>
                        </a:rPr>
                        <a:t>Shares Writing Regularly</a:t>
                      </a:r>
                    </a:p>
                    <a:p>
                      <a:pPr indent="0" lvl="0" marL="0" marR="0" rtl="0" algn="l">
                        <a:spcBef>
                          <a:spcPts val="0"/>
                        </a:spcBef>
                        <a:spcAft>
                          <a:spcPts val="0"/>
                        </a:spcAft>
                        <a:buSzPct val="25000"/>
                        <a:buNone/>
                      </a:pPr>
                      <a:r>
                        <a:rPr lang="en" sz="1400" u="none" cap="none" strike="noStrike">
                          <a:latin typeface="Arial"/>
                          <a:ea typeface="Arial"/>
                          <a:cs typeface="Arial"/>
                          <a:sym typeface="Arial"/>
                        </a:rPr>
                        <a:t>Offers Constructive Feedback to Others</a:t>
                      </a:r>
                    </a:p>
                    <a:p>
                      <a:pPr indent="0" lvl="0" marL="0" marR="0" rtl="0" algn="l">
                        <a:spcBef>
                          <a:spcPts val="0"/>
                        </a:spcBef>
                        <a:spcAft>
                          <a:spcPts val="0"/>
                        </a:spcAft>
                        <a:buSzPct val="25000"/>
                        <a:buNone/>
                      </a:pPr>
                      <a:r>
                        <a:rPr lang="en" sz="1400" u="none" cap="none" strike="noStrike">
                          <a:latin typeface="Arial"/>
                          <a:ea typeface="Arial"/>
                          <a:cs typeface="Arial"/>
                          <a:sym typeface="Arial"/>
                        </a:rPr>
                        <a:t>Maintains a writer’s notebooks</a:t>
                      </a:r>
                    </a:p>
                    <a:p>
                      <a:pPr indent="0" lvl="0" marL="0" marR="0" rtl="0" algn="l">
                        <a:spcBef>
                          <a:spcPts val="0"/>
                        </a:spcBef>
                        <a:spcAft>
                          <a:spcPts val="0"/>
                        </a:spcAft>
                        <a:buSzPct val="25000"/>
                        <a:buNone/>
                      </a:pPr>
                      <a:r>
                        <a:rPr lang="en" sz="1400" u="none" cap="none" strike="noStrike">
                          <a:latin typeface="Arial"/>
                          <a:ea typeface="Arial"/>
                          <a:cs typeface="Arial"/>
                          <a:sym typeface="Arial"/>
                        </a:rPr>
                        <a:t>Completes Portfolio requirements</a:t>
                      </a:r>
                    </a:p>
                  </a:txBody>
                  <a:tcPr marT="0" marB="0" marR="68575" marL="68575"/>
                </a:tc>
                <a:tc>
                  <a:txBody>
                    <a:bodyPr>
                      <a:noAutofit/>
                    </a:bodyPr>
                    <a:lstStyle/>
                    <a:p>
                      <a:pPr indent="0" lvl="0" marL="0" marR="0" rtl="0" algn="l">
                        <a:spcBef>
                          <a:spcPts val="0"/>
                        </a:spcBef>
                        <a:spcAft>
                          <a:spcPts val="0"/>
                        </a:spcAft>
                        <a:buSzPct val="25000"/>
                        <a:buNone/>
                      </a:pPr>
                      <a:r>
                        <a:rPr lang="en" sz="1400" u="none" cap="none" strike="noStrike">
                          <a:latin typeface="Arial"/>
                          <a:ea typeface="Arial"/>
                          <a:cs typeface="Arial"/>
                          <a:sym typeface="Arial"/>
                        </a:rPr>
                        <a:t>Improves in ability to:</a:t>
                      </a:r>
                    </a:p>
                    <a:p>
                      <a:pPr indent="0" lvl="0" marL="0" marR="0" rtl="0" algn="l">
                        <a:spcBef>
                          <a:spcPts val="0"/>
                        </a:spcBef>
                        <a:spcAft>
                          <a:spcPts val="0"/>
                        </a:spcAft>
                        <a:buSzPct val="25000"/>
                        <a:buNone/>
                      </a:pPr>
                      <a:r>
                        <a:rPr lang="en" sz="1400" u="none" cap="none" strike="noStrike">
                          <a:latin typeface="Arial"/>
                          <a:ea typeface="Arial"/>
                          <a:cs typeface="Arial"/>
                          <a:sym typeface="Arial"/>
                        </a:rPr>
                        <a:t>Use writing strategies independently</a:t>
                      </a:r>
                    </a:p>
                    <a:p>
                      <a:pPr indent="0" lvl="0" marL="0" marR="0" rtl="0" algn="l">
                        <a:spcBef>
                          <a:spcPts val="0"/>
                        </a:spcBef>
                        <a:spcAft>
                          <a:spcPts val="0"/>
                        </a:spcAft>
                        <a:buSzPct val="25000"/>
                        <a:buNone/>
                      </a:pPr>
                      <a:r>
                        <a:rPr lang="en" sz="1400" u="none" cap="none" strike="noStrike">
                          <a:latin typeface="Arial"/>
                          <a:ea typeface="Arial"/>
                          <a:cs typeface="Arial"/>
                          <a:sym typeface="Arial"/>
                        </a:rPr>
                        <a:t>Know when own writing needs to be revised</a:t>
                      </a:r>
                    </a:p>
                    <a:p>
                      <a:pPr indent="0" lvl="0" marL="0" marR="0" rtl="0" algn="l">
                        <a:spcBef>
                          <a:spcPts val="0"/>
                        </a:spcBef>
                        <a:spcAft>
                          <a:spcPts val="0"/>
                        </a:spcAft>
                        <a:buSzPct val="25000"/>
                        <a:buNone/>
                      </a:pPr>
                      <a:r>
                        <a:rPr lang="en" sz="1400" u="none" cap="none" strike="noStrike">
                          <a:latin typeface="Arial"/>
                          <a:ea typeface="Arial"/>
                          <a:cs typeface="Arial"/>
                          <a:sym typeface="Arial"/>
                        </a:rPr>
                        <a:t>Edit own writing and the writing of others</a:t>
                      </a:r>
                    </a:p>
                    <a:p>
                      <a:pPr indent="0" lvl="0" marL="0" marR="0" rtl="0" algn="l">
                        <a:spcBef>
                          <a:spcPts val="0"/>
                        </a:spcBef>
                        <a:spcAft>
                          <a:spcPts val="0"/>
                        </a:spcAft>
                        <a:buSzPct val="25000"/>
                        <a:buNone/>
                      </a:pPr>
                      <a:r>
                        <a:rPr lang="en" sz="1400" u="none" cap="none" strike="noStrike">
                          <a:latin typeface="Arial"/>
                          <a:ea typeface="Arial"/>
                          <a:cs typeface="Arial"/>
                          <a:sym typeface="Arial"/>
                        </a:rPr>
                        <a:t>Choose good writing topics</a:t>
                      </a:r>
                    </a:p>
                    <a:p>
                      <a:pPr indent="0" lvl="0" marL="0" marR="0" rtl="0" algn="l">
                        <a:spcBef>
                          <a:spcPts val="0"/>
                        </a:spcBef>
                        <a:spcAft>
                          <a:spcPts val="0"/>
                        </a:spcAft>
                        <a:buSzPct val="25000"/>
                        <a:buNone/>
                      </a:pPr>
                      <a:r>
                        <a:rPr lang="en" sz="1400" u="none" cap="none" strike="noStrike">
                          <a:latin typeface="Arial"/>
                          <a:ea typeface="Arial"/>
                          <a:cs typeface="Arial"/>
                          <a:sym typeface="Arial"/>
                        </a:rPr>
                        <a:t>Write in different forms</a:t>
                      </a:r>
                    </a:p>
                  </a:txBody>
                  <a:tcPr marT="0" marB="0" marR="68575" marL="68575"/>
                </a:tc>
                <a:tc>
                  <a:txBody>
                    <a:bodyPr>
                      <a:noAutofit/>
                    </a:bodyPr>
                    <a:lstStyle/>
                    <a:p>
                      <a:pPr indent="0" lvl="0" marL="0" marR="0" rtl="0" algn="l">
                        <a:spcBef>
                          <a:spcPts val="0"/>
                        </a:spcBef>
                        <a:spcAft>
                          <a:spcPts val="0"/>
                        </a:spcAft>
                        <a:buSzPct val="25000"/>
                        <a:buNone/>
                      </a:pPr>
                      <a:r>
                        <a:rPr lang="en" sz="1400" u="none" cap="none" strike="noStrike">
                          <a:latin typeface="Arial"/>
                          <a:ea typeface="Arial"/>
                          <a:cs typeface="Arial"/>
                          <a:sym typeface="Arial"/>
                        </a:rPr>
                        <a:t>Produces writing that is equal in quality to the best writing of other students at this grade level</a:t>
                      </a:r>
                    </a:p>
                    <a:p>
                      <a:pPr indent="0" lvl="0" marL="0" marR="0" rtl="0" algn="l">
                        <a:spcBef>
                          <a:spcPts val="0"/>
                        </a:spcBef>
                        <a:spcAft>
                          <a:spcPts val="0"/>
                        </a:spcAft>
                        <a:buSzPct val="25000"/>
                        <a:buNone/>
                      </a:pPr>
                      <a:r>
                        <a:rPr lang="en" sz="1400" u="none" cap="none" strike="noStrike">
                          <a:latin typeface="Arial"/>
                          <a:ea typeface="Arial"/>
                          <a:cs typeface="Arial"/>
                          <a:sym typeface="Arial"/>
                        </a:rPr>
                        <a:t>Quality is determined by reference to authentic student writing samples and classroom writing criteria</a:t>
                      </a:r>
                    </a:p>
                  </a:txBody>
                  <a:tcPr marT="0" marB="0" marR="68575" marL="68575"/>
                </a:tc>
              </a:tr>
            </a:tbl>
          </a:graphicData>
        </a:graphic>
      </p:graphicFrame>
      <p:sp>
        <p:nvSpPr>
          <p:cNvPr id="471" name="Shape 471"/>
          <p:cNvSpPr txBox="1"/>
          <p:nvPr/>
        </p:nvSpPr>
        <p:spPr>
          <a:xfrm>
            <a:off x="1710266" y="4521198"/>
            <a:ext cx="6239933" cy="346248"/>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 sz="2400" u="none" cap="none" strike="noStrike">
                <a:solidFill>
                  <a:schemeClr val="dk1"/>
                </a:solidFill>
                <a:latin typeface="Calibri"/>
                <a:ea typeface="Calibri"/>
                <a:cs typeface="Calibri"/>
                <a:sym typeface="Calibri"/>
              </a:rPr>
              <a:t>THE THREE P MODEL OF GRADING</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Shape 297"/>
          <p:cNvSpPr txBox="1"/>
          <p:nvPr>
            <p:ph type="ctrTitle"/>
          </p:nvPr>
        </p:nvSpPr>
        <p:spPr>
          <a:xfrm>
            <a:off x="311700" y="80150"/>
            <a:ext cx="8520599" cy="1554899"/>
          </a:xfrm>
          <a:prstGeom prst="rect">
            <a:avLst/>
          </a:prstGeom>
        </p:spPr>
        <p:txBody>
          <a:bodyPr anchorCtr="0" anchor="b" bIns="91425" lIns="91425" rIns="91425" tIns="91425">
            <a:noAutofit/>
          </a:bodyPr>
          <a:lstStyle/>
          <a:p>
            <a:pPr lvl="0">
              <a:spcBef>
                <a:spcPts val="0"/>
              </a:spcBef>
              <a:buNone/>
            </a:pPr>
            <a:r>
              <a:rPr b="1" lang="en" sz="4800">
                <a:solidFill>
                  <a:srgbClr val="9900FF"/>
                </a:solidFill>
              </a:rPr>
              <a:t>Value of Cooperative Learning</a:t>
            </a:r>
          </a:p>
        </p:txBody>
      </p:sp>
      <p:sp>
        <p:nvSpPr>
          <p:cNvPr id="298" name="Shape 298"/>
          <p:cNvSpPr txBox="1"/>
          <p:nvPr>
            <p:ph idx="1" type="subTitle"/>
          </p:nvPr>
        </p:nvSpPr>
        <p:spPr>
          <a:xfrm>
            <a:off x="311700" y="1672100"/>
            <a:ext cx="8520599" cy="3400799"/>
          </a:xfrm>
          <a:prstGeom prst="rect">
            <a:avLst/>
          </a:prstGeom>
          <a:solidFill>
            <a:srgbClr val="00FFFF"/>
          </a:solidFill>
        </p:spPr>
        <p:txBody>
          <a:bodyPr anchorCtr="0" anchor="t" bIns="91425" lIns="91425" rIns="91425" tIns="91425">
            <a:noAutofit/>
          </a:bodyPr>
          <a:lstStyle/>
          <a:p>
            <a:pPr indent="-457200" lvl="0" marL="457200" rtl="0" algn="l">
              <a:spcBef>
                <a:spcPts val="0"/>
              </a:spcBef>
              <a:buClr>
                <a:schemeClr val="dk1"/>
              </a:buClr>
              <a:buSzPct val="100000"/>
              <a:buChar char="●"/>
            </a:pPr>
            <a:r>
              <a:rPr b="1" lang="en" sz="3600">
                <a:solidFill>
                  <a:schemeClr val="dk1"/>
                </a:solidFill>
              </a:rPr>
              <a:t>STUDENT ENGAGEMENT/ACTIVE LEARNING</a:t>
            </a:r>
          </a:p>
          <a:p>
            <a:pPr indent="-457200" lvl="0" marL="457200" rtl="0" algn="l">
              <a:spcBef>
                <a:spcPts val="0"/>
              </a:spcBef>
              <a:buClr>
                <a:schemeClr val="dk1"/>
              </a:buClr>
              <a:buSzPct val="100000"/>
              <a:buChar char="●"/>
            </a:pPr>
            <a:r>
              <a:rPr b="1" lang="en" sz="3600">
                <a:solidFill>
                  <a:schemeClr val="dk1"/>
                </a:solidFill>
              </a:rPr>
              <a:t>PROCESS BEFORE PARTICIPATION</a:t>
            </a:r>
          </a:p>
          <a:p>
            <a:pPr indent="-457200" lvl="0" marL="457200" rtl="0" algn="l">
              <a:spcBef>
                <a:spcPts val="0"/>
              </a:spcBef>
              <a:buClr>
                <a:schemeClr val="dk1"/>
              </a:buClr>
              <a:buSzPct val="100000"/>
              <a:buChar char="●"/>
            </a:pPr>
            <a:r>
              <a:rPr b="1" lang="en" sz="3600">
                <a:solidFill>
                  <a:schemeClr val="dk1"/>
                </a:solidFill>
              </a:rPr>
              <a:t>CHECKS FOR UNDERSTANDING</a:t>
            </a:r>
          </a:p>
          <a:p>
            <a:pPr indent="-457200" lvl="0" marL="457200" rtl="0" algn="l">
              <a:spcBef>
                <a:spcPts val="0"/>
              </a:spcBef>
              <a:buClr>
                <a:schemeClr val="dk1"/>
              </a:buClr>
              <a:buSzPct val="100000"/>
              <a:buChar char="●"/>
            </a:pPr>
            <a:r>
              <a:rPr b="1" lang="en" sz="3600">
                <a:solidFill>
                  <a:schemeClr val="dk1"/>
                </a:solidFill>
              </a:rPr>
              <a:t>DIFFERENTIATION</a:t>
            </a:r>
          </a:p>
          <a:p>
            <a:pPr indent="-457200" lvl="0" marL="457200" rtl="0" algn="l">
              <a:spcBef>
                <a:spcPts val="0"/>
              </a:spcBef>
              <a:buSzPct val="100000"/>
              <a:buChar char="●"/>
            </a:pPr>
            <a:r>
              <a:rPr b="1" lang="en" sz="3600">
                <a:solidFill>
                  <a:schemeClr val="dk1"/>
                </a:solidFill>
              </a:rPr>
              <a:t>INTENTIONAL GROUPING</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Shape 303"/>
          <p:cNvSpPr txBox="1"/>
          <p:nvPr>
            <p:ph type="title"/>
          </p:nvPr>
        </p:nvSpPr>
        <p:spPr>
          <a:xfrm>
            <a:off x="457200" y="52799"/>
            <a:ext cx="8229600" cy="1010700"/>
          </a:xfrm>
          <a:prstGeom prst="rect">
            <a:avLst/>
          </a:prstGeom>
        </p:spPr>
        <p:txBody>
          <a:bodyPr anchorCtr="0" anchor="b" bIns="91425" lIns="91425" rIns="91425" tIns="91425">
            <a:noAutofit/>
          </a:bodyPr>
          <a:lstStyle/>
          <a:p>
            <a:pPr indent="457200" lvl="0" marL="2286000">
              <a:spcBef>
                <a:spcPts val="0"/>
              </a:spcBef>
              <a:buNone/>
            </a:pPr>
            <a:r>
              <a:rPr b="1" lang="en" sz="6000">
                <a:solidFill>
                  <a:srgbClr val="FF0000"/>
                </a:solidFill>
              </a:rPr>
              <a:t>T.</a:t>
            </a:r>
            <a:r>
              <a:rPr b="1" lang="en" sz="6000">
                <a:solidFill>
                  <a:srgbClr val="0000FF"/>
                </a:solidFill>
              </a:rPr>
              <a:t>A</a:t>
            </a:r>
            <a:r>
              <a:rPr b="1" lang="en" sz="6000">
                <a:solidFill>
                  <a:srgbClr val="0000FF"/>
                </a:solidFill>
              </a:rPr>
              <a:t>.</a:t>
            </a:r>
            <a:r>
              <a:rPr b="1" lang="en" sz="6000">
                <a:solidFill>
                  <a:srgbClr val="00FF00"/>
                </a:solidFill>
              </a:rPr>
              <a:t>P.</a:t>
            </a:r>
            <a:r>
              <a:rPr b="1" lang="en" sz="6000">
                <a:solidFill>
                  <a:srgbClr val="FF00FF"/>
                </a:solidFill>
              </a:rPr>
              <a:t>S.</a:t>
            </a:r>
          </a:p>
        </p:txBody>
      </p:sp>
      <p:sp>
        <p:nvSpPr>
          <p:cNvPr id="304" name="Shape 304"/>
          <p:cNvSpPr txBox="1"/>
          <p:nvPr>
            <p:ph idx="1" type="body"/>
          </p:nvPr>
        </p:nvSpPr>
        <p:spPr>
          <a:xfrm>
            <a:off x="61850" y="1200150"/>
            <a:ext cx="8369700" cy="3725700"/>
          </a:xfrm>
          <a:prstGeom prst="rect">
            <a:avLst/>
          </a:prstGeom>
        </p:spPr>
        <p:txBody>
          <a:bodyPr anchorCtr="0" anchor="t" bIns="91425" lIns="91425" rIns="91425" tIns="91425">
            <a:noAutofit/>
          </a:bodyPr>
          <a:lstStyle/>
          <a:p>
            <a:pPr lvl="0">
              <a:spcBef>
                <a:spcPts val="0"/>
              </a:spcBef>
              <a:buNone/>
            </a:pPr>
            <a:r>
              <a:rPr b="1" lang="en" sz="6000">
                <a:solidFill>
                  <a:srgbClr val="FF0000"/>
                </a:solidFill>
              </a:rPr>
              <a:t>Total class</a:t>
            </a:r>
          </a:p>
          <a:p>
            <a:pPr lvl="0">
              <a:spcBef>
                <a:spcPts val="0"/>
              </a:spcBef>
              <a:buNone/>
            </a:pPr>
            <a:r>
              <a:rPr b="1" lang="en" sz="6000">
                <a:solidFill>
                  <a:srgbClr val="0000FF"/>
                </a:solidFill>
              </a:rPr>
              <a:t>Alone</a:t>
            </a:r>
          </a:p>
          <a:p>
            <a:pPr lvl="0">
              <a:spcBef>
                <a:spcPts val="0"/>
              </a:spcBef>
              <a:buNone/>
            </a:pPr>
            <a:r>
              <a:rPr b="1" lang="en" sz="6000">
                <a:solidFill>
                  <a:srgbClr val="00FF00"/>
                </a:solidFill>
              </a:rPr>
              <a:t>Partners</a:t>
            </a:r>
          </a:p>
          <a:p>
            <a:pPr lvl="0">
              <a:spcBef>
                <a:spcPts val="0"/>
              </a:spcBef>
              <a:buNone/>
            </a:pPr>
            <a:r>
              <a:rPr b="1" lang="en" sz="6000">
                <a:solidFill>
                  <a:srgbClr val="FF00FF"/>
                </a:solidFill>
              </a:rPr>
              <a:t>Small Groups</a:t>
            </a:r>
          </a:p>
          <a:p>
            <a:pPr lvl="0">
              <a:spcBef>
                <a:spcPts val="0"/>
              </a:spcBef>
              <a:buNone/>
            </a:pPr>
            <a:r>
              <a:t/>
            </a:r>
            <a:endParaRPr b="1" sz="4800"/>
          </a:p>
        </p:txBody>
      </p:sp>
      <p:sp>
        <p:nvSpPr>
          <p:cNvPr id="305" name="Shape 305"/>
          <p:cNvSpPr txBox="1"/>
          <p:nvPr/>
        </p:nvSpPr>
        <p:spPr>
          <a:xfrm>
            <a:off x="5102275" y="941575"/>
            <a:ext cx="3930900" cy="4202100"/>
          </a:xfrm>
          <a:prstGeom prst="rect">
            <a:avLst/>
          </a:prstGeom>
          <a:solidFill>
            <a:srgbClr val="FFFF00"/>
          </a:solidFill>
          <a:ln>
            <a:noFill/>
          </a:ln>
        </p:spPr>
        <p:txBody>
          <a:bodyPr anchorCtr="0" anchor="t" bIns="91425" lIns="91425" rIns="91425" tIns="91425">
            <a:noAutofit/>
          </a:bodyPr>
          <a:lstStyle/>
          <a:p>
            <a:pPr lvl="0">
              <a:spcBef>
                <a:spcPts val="0"/>
              </a:spcBef>
              <a:buNone/>
            </a:pPr>
            <a:r>
              <a:rPr b="1" lang="en" sz="3000"/>
              <a:t>Questions: </a:t>
            </a:r>
          </a:p>
          <a:p>
            <a:pPr lvl="0">
              <a:spcBef>
                <a:spcPts val="0"/>
              </a:spcBef>
              <a:buNone/>
            </a:pPr>
            <a:r>
              <a:rPr b="1" lang="en" sz="3000"/>
              <a:t>Which approach for which task?</a:t>
            </a:r>
          </a:p>
          <a:p>
            <a:pPr lvl="0">
              <a:spcBef>
                <a:spcPts val="0"/>
              </a:spcBef>
              <a:buNone/>
            </a:pPr>
            <a:r>
              <a:rPr b="1" lang="en" sz="3000"/>
              <a:t>Which goal?</a:t>
            </a:r>
          </a:p>
          <a:p>
            <a:pPr lvl="0">
              <a:spcBef>
                <a:spcPts val="0"/>
              </a:spcBef>
              <a:buNone/>
            </a:pPr>
            <a:r>
              <a:rPr b="1" lang="en" sz="3000"/>
              <a:t>Which student?</a:t>
            </a:r>
          </a:p>
          <a:p>
            <a:pPr lvl="0">
              <a:spcBef>
                <a:spcPts val="0"/>
              </a:spcBef>
              <a:buNone/>
            </a:pPr>
            <a:r>
              <a:rPr b="1" lang="en" sz="3000"/>
              <a:t>Match task to goal</a:t>
            </a:r>
          </a:p>
          <a:p>
            <a:pPr lvl="0">
              <a:spcBef>
                <a:spcPts val="0"/>
              </a:spcBef>
              <a:buNone/>
            </a:pPr>
            <a:r>
              <a:rPr b="1" lang="en" sz="3000"/>
              <a:t>Match task to goal (yes--there twice for emphasis)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9" name="Shape 309"/>
        <p:cNvGrpSpPr/>
        <p:nvPr/>
      </p:nvGrpSpPr>
      <p:grpSpPr>
        <a:xfrm>
          <a:off x="0" y="0"/>
          <a:ext cx="0" cy="0"/>
          <a:chOff x="0" y="0"/>
          <a:chExt cx="0" cy="0"/>
        </a:xfrm>
      </p:grpSpPr>
      <p:sp>
        <p:nvSpPr>
          <p:cNvPr id="310" name="Shape 310"/>
          <p:cNvSpPr txBox="1"/>
          <p:nvPr>
            <p:ph type="ctrTitle"/>
          </p:nvPr>
        </p:nvSpPr>
        <p:spPr>
          <a:xfrm>
            <a:off x="685800" y="224649"/>
            <a:ext cx="7772400" cy="910499"/>
          </a:xfrm>
          <a:prstGeom prst="rect">
            <a:avLst/>
          </a:prstGeom>
        </p:spPr>
        <p:txBody>
          <a:bodyPr anchorCtr="0" anchor="b" bIns="91425" lIns="91425" rIns="91425" tIns="91425">
            <a:noAutofit/>
          </a:bodyPr>
          <a:lstStyle/>
          <a:p>
            <a:pPr lvl="0">
              <a:spcBef>
                <a:spcPts val="0"/>
              </a:spcBef>
              <a:buNone/>
            </a:pPr>
            <a:r>
              <a:t/>
            </a:r>
            <a:endParaRPr sz="3000"/>
          </a:p>
        </p:txBody>
      </p:sp>
      <p:sp>
        <p:nvSpPr>
          <p:cNvPr id="311" name="Shape 311"/>
          <p:cNvSpPr txBox="1"/>
          <p:nvPr>
            <p:ph idx="1" type="subTitle"/>
          </p:nvPr>
        </p:nvSpPr>
        <p:spPr>
          <a:xfrm>
            <a:off x="685800" y="1135142"/>
            <a:ext cx="7772400" cy="2489700"/>
          </a:xfrm>
          <a:prstGeom prst="rect">
            <a:avLst/>
          </a:prstGeom>
        </p:spPr>
        <p:txBody>
          <a:bodyPr anchorCtr="0" anchor="t" bIns="91425" lIns="91425" rIns="91425" tIns="91425">
            <a:noAutofit/>
          </a:bodyPr>
          <a:lstStyle/>
          <a:p>
            <a:pPr lvl="0">
              <a:spcBef>
                <a:spcPts val="0"/>
              </a:spcBef>
              <a:buNone/>
            </a:pPr>
            <a:r>
              <a:t/>
            </a:r>
            <a:endParaRPr/>
          </a:p>
        </p:txBody>
      </p:sp>
      <p:pic>
        <p:nvPicPr>
          <p:cNvPr descr="map-31492.jpg" id="312" name="Shape 312"/>
          <p:cNvPicPr preferRelativeResize="0"/>
          <p:nvPr/>
        </p:nvPicPr>
        <p:blipFill>
          <a:blip r:embed="rId3">
            <a:alphaModFix/>
          </a:blip>
          <a:stretch>
            <a:fillRect/>
          </a:stretch>
        </p:blipFill>
        <p:spPr>
          <a:xfrm>
            <a:off x="1408275" y="249375"/>
            <a:ext cx="6623300" cy="4644749"/>
          </a:xfrm>
          <a:prstGeom prst="rect">
            <a:avLst/>
          </a:prstGeom>
          <a:noFill/>
          <a:ln>
            <a:noFill/>
          </a:ln>
        </p:spPr>
      </p:pic>
      <p:sp>
        <p:nvSpPr>
          <p:cNvPr id="313" name="Shape 313"/>
          <p:cNvSpPr txBox="1"/>
          <p:nvPr/>
        </p:nvSpPr>
        <p:spPr>
          <a:xfrm>
            <a:off x="0" y="249375"/>
            <a:ext cx="1408200" cy="2637900"/>
          </a:xfrm>
          <a:prstGeom prst="rect">
            <a:avLst/>
          </a:prstGeom>
          <a:noFill/>
          <a:ln>
            <a:noFill/>
          </a:ln>
        </p:spPr>
        <p:txBody>
          <a:bodyPr anchorCtr="0" anchor="t" bIns="91425" lIns="91425" rIns="91425" tIns="91425">
            <a:noAutofit/>
          </a:bodyPr>
          <a:lstStyle/>
          <a:p>
            <a:pPr lvl="0">
              <a:spcBef>
                <a:spcPts val="0"/>
              </a:spcBef>
              <a:buNone/>
            </a:pPr>
            <a:r>
              <a:rPr b="1" lang="en" sz="2400">
                <a:solidFill>
                  <a:srgbClr val="FF0000"/>
                </a:solidFill>
              </a:rPr>
              <a:t>See</a:t>
            </a:r>
          </a:p>
          <a:p>
            <a:pPr lvl="0">
              <a:spcBef>
                <a:spcPts val="0"/>
              </a:spcBef>
              <a:buNone/>
            </a:pPr>
            <a:r>
              <a:t/>
            </a:r>
            <a:endParaRPr b="1" sz="2400">
              <a:solidFill>
                <a:srgbClr val="FF0000"/>
              </a:solidFill>
            </a:endParaRPr>
          </a:p>
          <a:p>
            <a:pPr lvl="0">
              <a:spcBef>
                <a:spcPts val="0"/>
              </a:spcBef>
              <a:buNone/>
            </a:pPr>
            <a:r>
              <a:rPr b="1" lang="en" sz="2400">
                <a:solidFill>
                  <a:srgbClr val="0000FF"/>
                </a:solidFill>
              </a:rPr>
              <a:t>Think</a:t>
            </a:r>
          </a:p>
          <a:p>
            <a:pPr lvl="0">
              <a:spcBef>
                <a:spcPts val="0"/>
              </a:spcBef>
              <a:buNone/>
            </a:pPr>
            <a:r>
              <a:t/>
            </a:r>
            <a:endParaRPr b="1" sz="2400">
              <a:solidFill>
                <a:srgbClr val="0000FF"/>
              </a:solidFill>
            </a:endParaRPr>
          </a:p>
          <a:p>
            <a:pPr lvl="0">
              <a:spcBef>
                <a:spcPts val="0"/>
              </a:spcBef>
              <a:buNone/>
            </a:pPr>
            <a:r>
              <a:rPr b="1" lang="en" sz="2400">
                <a:solidFill>
                  <a:srgbClr val="134F5C"/>
                </a:solidFill>
              </a:rPr>
              <a:t>[Justify]</a:t>
            </a:r>
          </a:p>
          <a:p>
            <a:pPr lvl="0">
              <a:spcBef>
                <a:spcPts val="0"/>
              </a:spcBef>
              <a:buNone/>
            </a:pPr>
            <a:r>
              <a:t/>
            </a:r>
            <a:endParaRPr b="1" sz="2400">
              <a:solidFill>
                <a:srgbClr val="0000FF"/>
              </a:solidFill>
            </a:endParaRPr>
          </a:p>
          <a:p>
            <a:pPr lvl="0">
              <a:spcBef>
                <a:spcPts val="0"/>
              </a:spcBef>
              <a:buNone/>
            </a:pPr>
            <a:r>
              <a:rPr b="1" lang="en" sz="2400">
                <a:solidFill>
                  <a:srgbClr val="9900FF"/>
                </a:solidFill>
              </a:rPr>
              <a:t>Wonder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Shape 318"/>
          <p:cNvSpPr txBox="1"/>
          <p:nvPr>
            <p:ph type="ctrTitle"/>
          </p:nvPr>
        </p:nvSpPr>
        <p:spPr>
          <a:xfrm>
            <a:off x="685800" y="482182"/>
            <a:ext cx="7772400" cy="2261100"/>
          </a:xfrm>
          <a:prstGeom prst="rect">
            <a:avLst/>
          </a:prstGeom>
          <a:solidFill>
            <a:srgbClr val="6D9EEB"/>
          </a:solidFill>
        </p:spPr>
        <p:txBody>
          <a:bodyPr anchorCtr="0" anchor="b" bIns="91425" lIns="91425" rIns="91425" tIns="91425">
            <a:noAutofit/>
          </a:bodyPr>
          <a:lstStyle/>
          <a:p>
            <a:pPr lvl="0" rtl="0">
              <a:spcBef>
                <a:spcPts val="0"/>
              </a:spcBef>
              <a:buNone/>
            </a:pPr>
            <a:r>
              <a:rPr lang="en" sz="6000"/>
              <a:t>Imagine What You’ll Know Tomorrow</a:t>
            </a:r>
          </a:p>
        </p:txBody>
      </p:sp>
      <p:sp>
        <p:nvSpPr>
          <p:cNvPr id="319" name="Shape 319"/>
          <p:cNvSpPr txBox="1"/>
          <p:nvPr>
            <p:ph idx="1" type="subTitle"/>
          </p:nvPr>
        </p:nvSpPr>
        <p:spPr>
          <a:xfrm>
            <a:off x="685800" y="2840046"/>
            <a:ext cx="7772400" cy="1594199"/>
          </a:xfrm>
          <a:prstGeom prst="rect">
            <a:avLst/>
          </a:prstGeom>
        </p:spPr>
        <p:txBody>
          <a:bodyPr anchorCtr="0" anchor="t" bIns="91425" lIns="91425" rIns="91425" tIns="91425">
            <a:noAutofit/>
          </a:bodyPr>
          <a:lstStyle/>
          <a:p>
            <a:pPr lvl="0" rtl="0">
              <a:spcBef>
                <a:spcPts val="0"/>
              </a:spcBef>
              <a:buNone/>
            </a:pPr>
            <a:r>
              <a:rPr lang="en" u="sng">
                <a:solidFill>
                  <a:schemeClr val="hlink"/>
                </a:solidFill>
                <a:hlinkClick r:id="rId3"/>
              </a:rPr>
              <a:t>https://www.youtube.com/watch?v=2w0fInUhtnk</a:t>
            </a:r>
          </a:p>
          <a:p>
            <a:pPr lvl="0" rt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3" name="Shape 323"/>
        <p:cNvGrpSpPr/>
        <p:nvPr/>
      </p:nvGrpSpPr>
      <p:grpSpPr>
        <a:xfrm>
          <a:off x="0" y="0"/>
          <a:ext cx="0" cy="0"/>
          <a:chOff x="0" y="0"/>
          <a:chExt cx="0" cy="0"/>
        </a:xfrm>
      </p:grpSpPr>
      <p:sp>
        <p:nvSpPr>
          <p:cNvPr id="324" name="Shape 324"/>
          <p:cNvSpPr txBox="1"/>
          <p:nvPr>
            <p:ph type="ctrTitle"/>
          </p:nvPr>
        </p:nvSpPr>
        <p:spPr>
          <a:xfrm>
            <a:off x="685800" y="190925"/>
            <a:ext cx="7772400" cy="1008899"/>
          </a:xfrm>
          <a:prstGeom prst="rect">
            <a:avLst/>
          </a:prstGeom>
        </p:spPr>
        <p:txBody>
          <a:bodyPr anchorCtr="0" anchor="b" bIns="91425" lIns="91425" rIns="91425" tIns="91425">
            <a:noAutofit/>
          </a:bodyPr>
          <a:lstStyle/>
          <a:p>
            <a:pPr lvl="0">
              <a:spcBef>
                <a:spcPts val="0"/>
              </a:spcBef>
              <a:buNone/>
            </a:pPr>
            <a:r>
              <a:rPr lang="en"/>
              <a:t>Getting into the 360°</a:t>
            </a:r>
          </a:p>
        </p:txBody>
      </p:sp>
      <p:sp>
        <p:nvSpPr>
          <p:cNvPr id="325" name="Shape 325"/>
          <p:cNvSpPr txBox="1"/>
          <p:nvPr>
            <p:ph idx="1" type="subTitle"/>
          </p:nvPr>
        </p:nvSpPr>
        <p:spPr>
          <a:xfrm>
            <a:off x="685800" y="1336328"/>
            <a:ext cx="7772400" cy="3508499"/>
          </a:xfrm>
          <a:prstGeom prst="rect">
            <a:avLst/>
          </a:prstGeom>
        </p:spPr>
        <p:txBody>
          <a:bodyPr anchorCtr="0" anchor="t" bIns="91425" lIns="91425" rIns="91425" tIns="91425">
            <a:noAutofit/>
          </a:bodyPr>
          <a:lstStyle/>
          <a:p>
            <a:pPr lvl="0">
              <a:spcBef>
                <a:spcPts val="0"/>
              </a:spcBef>
              <a:buNone/>
            </a:pPr>
            <a:r>
              <a:t/>
            </a:r>
            <a:endParaRPr/>
          </a:p>
        </p:txBody>
      </p:sp>
      <p:pic>
        <p:nvPicPr>
          <p:cNvPr descr="360 mirror.jpg" id="326" name="Shape 326"/>
          <p:cNvPicPr preferRelativeResize="0"/>
          <p:nvPr/>
        </p:nvPicPr>
        <p:blipFill>
          <a:blip r:embed="rId3">
            <a:alphaModFix/>
          </a:blip>
          <a:stretch>
            <a:fillRect/>
          </a:stretch>
        </p:blipFill>
        <p:spPr>
          <a:xfrm>
            <a:off x="1219700" y="1118162"/>
            <a:ext cx="6588173" cy="39448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graphicFrame>
        <p:nvGraphicFramePr>
          <p:cNvPr id="331" name="Shape 331"/>
          <p:cNvGraphicFramePr/>
          <p:nvPr/>
        </p:nvGraphicFramePr>
        <p:xfrm>
          <a:off x="242887" y="1215627"/>
          <a:ext cx="3000000" cy="3000000"/>
        </p:xfrm>
        <a:graphic>
          <a:graphicData uri="http://schemas.openxmlformats.org/drawingml/2006/table">
            <a:tbl>
              <a:tblPr>
                <a:noFill/>
                <a:tableStyleId>{E0E43C35-4E46-4A47-A92C-070067E6214F}</a:tableStyleId>
              </a:tblPr>
              <a:tblGrid>
                <a:gridCol w="1249350"/>
                <a:gridCol w="1247775"/>
                <a:gridCol w="1249350"/>
                <a:gridCol w="1249350"/>
                <a:gridCol w="1249350"/>
                <a:gridCol w="1335075"/>
                <a:gridCol w="1162050"/>
              </a:tblGrid>
              <a:tr h="912000">
                <a:tc>
                  <a:txBody>
                    <a:bodyPr>
                      <a:noAutofit/>
                    </a:bodyPr>
                    <a:lstStyle/>
                    <a:p>
                      <a:pPr indent="0" lvl="0" marL="0" marR="0" rtl="0" algn="ctr">
                        <a:lnSpc>
                          <a:spcPct val="100000"/>
                        </a:lnSpc>
                        <a:spcBef>
                          <a:spcPts val="0"/>
                        </a:spcBef>
                        <a:spcAft>
                          <a:spcPts val="0"/>
                        </a:spcAft>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ct val="25000"/>
                        <a:buFont typeface="Arial"/>
                        <a:buNone/>
                      </a:pPr>
                      <a:r>
                        <a:rPr b="0" i="0" lang="en" sz="1400" u="none" cap="none" strike="noStrike">
                          <a:solidFill>
                            <a:schemeClr val="dk1"/>
                          </a:solidFill>
                          <a:latin typeface="Arial"/>
                          <a:ea typeface="Arial"/>
                          <a:cs typeface="Arial"/>
                          <a:sym typeface="Arial"/>
                        </a:rPr>
                        <a:t>Me:</a:t>
                      </a:r>
                    </a:p>
                    <a:p>
                      <a:pPr indent="0" lvl="0" marL="0" marR="0" rtl="0" algn="ctr">
                        <a:lnSpc>
                          <a:spcPct val="100000"/>
                        </a:lnSpc>
                        <a:spcBef>
                          <a:spcPts val="0"/>
                        </a:spcBef>
                        <a:spcAft>
                          <a:spcPts val="0"/>
                        </a:spcAft>
                        <a:buClr>
                          <a:schemeClr val="dk1"/>
                        </a:buClr>
                        <a:buSzPct val="25000"/>
                        <a:buFont typeface="Arial"/>
                        <a:buNone/>
                      </a:pPr>
                      <a:r>
                        <a:rPr lang="en">
                          <a:solidFill>
                            <a:schemeClr val="dk1"/>
                          </a:solidFill>
                        </a:rPr>
                        <a:t>8/29</a:t>
                      </a: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rgbClr val="FFFF00"/>
                    </a:solidFill>
                  </a:tcPr>
                </a:tc>
                <a:tc>
                  <a:txBody>
                    <a:bodyPr>
                      <a:noAutofit/>
                    </a:bodyPr>
                    <a:lstStyle/>
                    <a:p>
                      <a:pPr indent="0" lvl="0" marL="0" marR="0" rtl="0" algn="ctr">
                        <a:lnSpc>
                          <a:spcPct val="100000"/>
                        </a:lnSpc>
                        <a:spcBef>
                          <a:spcPts val="0"/>
                        </a:spcBef>
                        <a:spcAft>
                          <a:spcPts val="0"/>
                        </a:spcAft>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ct val="25000"/>
                        <a:buFont typeface="Arial"/>
                        <a:buNone/>
                      </a:pPr>
                      <a:r>
                        <a:rPr b="0" i="0" lang="en" sz="1400" u="none" cap="none" strike="noStrike">
                          <a:solidFill>
                            <a:schemeClr val="dk1"/>
                          </a:solidFill>
                          <a:latin typeface="Arial"/>
                          <a:ea typeface="Arial"/>
                          <a:cs typeface="Arial"/>
                          <a:sym typeface="Arial"/>
                        </a:rPr>
                        <a:t>Me:</a:t>
                      </a:r>
                    </a:p>
                    <a:p>
                      <a:pPr indent="0" lvl="0" marL="0" marR="0" rtl="0" algn="ctr">
                        <a:lnSpc>
                          <a:spcPct val="100000"/>
                        </a:lnSpc>
                        <a:spcBef>
                          <a:spcPts val="0"/>
                        </a:spcBef>
                        <a:spcAft>
                          <a:spcPts val="0"/>
                        </a:spcAft>
                        <a:buClr>
                          <a:schemeClr val="dk1"/>
                        </a:buClr>
                        <a:buSzPct val="25000"/>
                        <a:buFont typeface="Arial"/>
                        <a:buNone/>
                      </a:pPr>
                      <a:r>
                        <a:rPr b="0" i="0" lang="en" sz="1400" u="none" cap="none" strike="noStrike">
                          <a:solidFill>
                            <a:schemeClr val="dk1"/>
                          </a:solidFill>
                          <a:latin typeface="Arial"/>
                          <a:ea typeface="Arial"/>
                          <a:cs typeface="Arial"/>
                          <a:sym typeface="Arial"/>
                        </a:rPr>
                        <a:t>Year 1</a:t>
                      </a: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rgbClr val="66FFCC"/>
                    </a:solidFill>
                  </a:tcPr>
                </a:tc>
                <a:tc>
                  <a:txBody>
                    <a:bodyPr>
                      <a:noAutofit/>
                    </a:bodyPr>
                    <a:lstStyle/>
                    <a:p>
                      <a:pPr indent="0" lvl="0" marL="0" marR="0" rtl="0" algn="ctr">
                        <a:lnSpc>
                          <a:spcPct val="100000"/>
                        </a:lnSpc>
                        <a:spcBef>
                          <a:spcPts val="0"/>
                        </a:spcBef>
                        <a:spcAft>
                          <a:spcPts val="0"/>
                        </a:spcAft>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ct val="25000"/>
                        <a:buFont typeface="Arial"/>
                        <a:buNone/>
                      </a:pPr>
                      <a:r>
                        <a:rPr b="0" i="0" lang="en" sz="1400" u="none" cap="none" strike="noStrike">
                          <a:solidFill>
                            <a:schemeClr val="dk1"/>
                          </a:solidFill>
                          <a:latin typeface="Arial"/>
                          <a:ea typeface="Arial"/>
                          <a:cs typeface="Arial"/>
                          <a:sym typeface="Arial"/>
                        </a:rPr>
                        <a:t>Supervisor</a:t>
                      </a: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rgbClr val="FFCC66"/>
                    </a:solidFill>
                  </a:tcPr>
                </a:tc>
                <a:tc>
                  <a:txBody>
                    <a:bodyPr>
                      <a:noAutofit/>
                    </a:bodyPr>
                    <a:lstStyle/>
                    <a:p>
                      <a:pPr indent="0" lvl="0" marL="0" marR="0" rtl="0" algn="ctr">
                        <a:lnSpc>
                          <a:spcPct val="100000"/>
                        </a:lnSpc>
                        <a:spcBef>
                          <a:spcPts val="0"/>
                        </a:spcBef>
                        <a:spcAft>
                          <a:spcPts val="0"/>
                        </a:spcAft>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ct val="25000"/>
                        <a:buFont typeface="Arial"/>
                        <a:buNone/>
                      </a:pPr>
                      <a:r>
                        <a:rPr b="0" i="0" lang="en" sz="1400" u="none" cap="none" strike="noStrike">
                          <a:solidFill>
                            <a:schemeClr val="dk1"/>
                          </a:solidFill>
                          <a:latin typeface="Arial"/>
                          <a:ea typeface="Arial"/>
                          <a:cs typeface="Arial"/>
                          <a:sym typeface="Arial"/>
                        </a:rPr>
                        <a:t>Colleague</a:t>
                      </a: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rgbClr val="CCFF66"/>
                    </a:solidFill>
                  </a:tcPr>
                </a:tc>
                <a:tc>
                  <a:txBody>
                    <a:bodyPr>
                      <a:noAutofit/>
                    </a:bodyPr>
                    <a:lstStyle/>
                    <a:p>
                      <a:pPr indent="0" lvl="0" marL="0" marR="0" rtl="0" algn="ctr">
                        <a:lnSpc>
                          <a:spcPct val="100000"/>
                        </a:lnSpc>
                        <a:spcBef>
                          <a:spcPts val="0"/>
                        </a:spcBef>
                        <a:spcAft>
                          <a:spcPts val="0"/>
                        </a:spcAft>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ct val="25000"/>
                        <a:buFont typeface="Arial"/>
                        <a:buNone/>
                      </a:pPr>
                      <a:r>
                        <a:rPr b="0" i="0" lang="en" sz="1400" u="none" cap="none" strike="noStrike">
                          <a:solidFill>
                            <a:schemeClr val="dk1"/>
                          </a:solidFill>
                          <a:latin typeface="Arial"/>
                          <a:ea typeface="Arial"/>
                          <a:cs typeface="Arial"/>
                          <a:sym typeface="Arial"/>
                        </a:rPr>
                        <a:t>Beloved</a:t>
                      </a:r>
                    </a:p>
                    <a:p>
                      <a:pPr indent="0" lvl="0" marL="0" marR="0" rtl="0" algn="ctr">
                        <a:lnSpc>
                          <a:spcPct val="100000"/>
                        </a:lnSpc>
                        <a:spcBef>
                          <a:spcPts val="0"/>
                        </a:spcBef>
                        <a:spcAft>
                          <a:spcPts val="0"/>
                        </a:spcAft>
                        <a:buClr>
                          <a:schemeClr val="dk1"/>
                        </a:buClr>
                        <a:buSzPct val="25000"/>
                        <a:buFont typeface="Arial"/>
                        <a:buNone/>
                      </a:pPr>
                      <a:r>
                        <a:rPr b="0" i="0" lang="en" sz="1400" u="none" cap="none" strike="noStrike">
                          <a:solidFill>
                            <a:schemeClr val="dk1"/>
                          </a:solidFill>
                          <a:latin typeface="Arial"/>
                          <a:ea typeface="Arial"/>
                          <a:cs typeface="Arial"/>
                          <a:sym typeface="Arial"/>
                        </a:rPr>
                        <a:t>Student</a:t>
                      </a: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rgbClr val="EDBAB1"/>
                    </a:solidFill>
                  </a:tcPr>
                </a:tc>
                <a:tc>
                  <a:txBody>
                    <a:bodyPr>
                      <a:noAutofit/>
                    </a:bodyPr>
                    <a:lstStyle/>
                    <a:p>
                      <a:pPr indent="0" lvl="0" marL="0" marR="0" rtl="0" algn="ctr">
                        <a:lnSpc>
                          <a:spcPct val="100000"/>
                        </a:lnSpc>
                        <a:spcBef>
                          <a:spcPts val="0"/>
                        </a:spcBef>
                        <a:spcAft>
                          <a:spcPts val="0"/>
                        </a:spcAft>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ct val="25000"/>
                        <a:buFont typeface="Arial"/>
                        <a:buNone/>
                      </a:pPr>
                      <a:r>
                        <a:rPr b="0" i="0" lang="en" sz="1400" u="none" cap="none" strike="noStrike">
                          <a:solidFill>
                            <a:schemeClr val="dk1"/>
                          </a:solidFill>
                          <a:latin typeface="Arial"/>
                          <a:ea typeface="Arial"/>
                          <a:cs typeface="Arial"/>
                          <a:sym typeface="Arial"/>
                        </a:rPr>
                        <a:t>Challenging</a:t>
                      </a:r>
                    </a:p>
                    <a:p>
                      <a:pPr indent="0" lvl="0" marL="0" marR="0" rtl="0" algn="ctr">
                        <a:lnSpc>
                          <a:spcPct val="100000"/>
                        </a:lnSpc>
                        <a:spcBef>
                          <a:spcPts val="0"/>
                        </a:spcBef>
                        <a:spcAft>
                          <a:spcPts val="0"/>
                        </a:spcAft>
                        <a:buClr>
                          <a:schemeClr val="dk1"/>
                        </a:buClr>
                        <a:buSzPct val="25000"/>
                        <a:buFont typeface="Arial"/>
                        <a:buNone/>
                      </a:pPr>
                      <a:r>
                        <a:rPr b="0" i="0" lang="en" sz="1400" u="none" cap="none" strike="noStrike">
                          <a:solidFill>
                            <a:schemeClr val="dk1"/>
                          </a:solidFill>
                          <a:latin typeface="Arial"/>
                          <a:ea typeface="Arial"/>
                          <a:cs typeface="Arial"/>
                          <a:sym typeface="Arial"/>
                        </a:rPr>
                        <a:t>Student</a:t>
                      </a: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rgbClr val="DED2C2"/>
                    </a:solidFill>
                  </a:tcPr>
                </a:tc>
                <a:tc>
                  <a:txBody>
                    <a:bodyPr>
                      <a:noAutofit/>
                    </a:bodyPr>
                    <a:lstStyle/>
                    <a:p>
                      <a:pPr indent="0" lvl="0" marL="0" marR="0" rtl="0" algn="ctr">
                        <a:lnSpc>
                          <a:spcPct val="100000"/>
                        </a:lnSpc>
                        <a:spcBef>
                          <a:spcPts val="0"/>
                        </a:spcBef>
                        <a:spcAft>
                          <a:spcPts val="0"/>
                        </a:spcAft>
                        <a:buClr>
                          <a:schemeClr val="dk1"/>
                        </a:buClr>
                        <a:buSzPct val="25000"/>
                        <a:buFont typeface="Arial"/>
                        <a:buNone/>
                      </a:pPr>
                      <a:r>
                        <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ct val="25000"/>
                        <a:buFont typeface="Arial"/>
                        <a:buNone/>
                      </a:pPr>
                      <a:r>
                        <a:t/>
                      </a:r>
                      <a:endParaRPr sz="1100"/>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rgbClr val="E6E6E6"/>
                    </a:solidFill>
                  </a:tcPr>
                </a:tc>
              </a:tr>
              <a:tr h="2126450">
                <a:tc>
                  <a:txBody>
                    <a:bodyPr>
                      <a:noAutofit/>
                    </a:bodyPr>
                    <a:lstStyle/>
                    <a:p>
                      <a:pPr indent="0" lvl="0" marL="0" marR="0" rtl="0" algn="l">
                        <a:lnSpc>
                          <a:spcPct val="100000"/>
                        </a:lnSpc>
                        <a:spcBef>
                          <a:spcPts val="0"/>
                        </a:spcBef>
                        <a:spcAft>
                          <a:spcPts val="0"/>
                        </a:spcAft>
                        <a:buClr>
                          <a:schemeClr val="dk1"/>
                        </a:buClr>
                        <a:buSzPct val="25000"/>
                        <a:buFont typeface="Arial"/>
                        <a:buNone/>
                      </a:pPr>
                      <a:r>
                        <a:t/>
                      </a:r>
                      <a:endParaRPr b="0" i="0" sz="1400" u="none" cap="none" strike="noStrike">
                        <a:solidFill>
                          <a:srgbClr val="292934"/>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1400" u="none" cap="none" strike="noStrike">
                        <a:solidFill>
                          <a:srgbClr val="292934"/>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1400" u="none" cap="none" strike="noStrike">
                        <a:solidFill>
                          <a:srgbClr val="292934"/>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1400" u="none" cap="none" strike="noStrike">
                        <a:solidFill>
                          <a:srgbClr val="292934"/>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1400" u="none" cap="none" strike="noStrike">
                        <a:solidFill>
                          <a:srgbClr val="292934"/>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1400" u="none" cap="none" strike="noStrike">
                        <a:solidFill>
                          <a:srgbClr val="292934"/>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1400" u="none" cap="none" strike="noStrike">
                        <a:solidFill>
                          <a:srgbClr val="292934"/>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1400" u="none" cap="none" strike="noStrike">
                        <a:solidFill>
                          <a:srgbClr val="292934"/>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t/>
                      </a:r>
                      <a:endParaRPr b="0" i="0" sz="1400" u="none" cap="none" strike="noStrike">
                        <a:solidFill>
                          <a:srgbClr val="292934"/>
                        </a:solidFill>
                        <a:latin typeface="Arial"/>
                        <a:ea typeface="Arial"/>
                        <a:cs typeface="Arial"/>
                        <a:sym typeface="Arial"/>
                      </a:endParaRPr>
                    </a:p>
                    <a:p>
                      <a:pPr indent="0" lvl="0" marL="0" marR="0" rtl="0" algn="l">
                        <a:spcBef>
                          <a:spcPts val="0"/>
                        </a:spcBef>
                        <a:buSzPct val="25000"/>
                        <a:buNone/>
                      </a:pPr>
                      <a:r>
                        <a:t/>
                      </a:r>
                      <a:endParaRPr b="0" i="0" sz="1400" u="none">
                        <a:solidFill>
                          <a:srgbClr val="292934"/>
                        </a:solidFill>
                        <a:latin typeface="Arial"/>
                        <a:ea typeface="Arial"/>
                        <a:cs typeface="Arial"/>
                        <a:sym typeface="Arial"/>
                      </a:endParaRP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chemeClr val="lt1"/>
                    </a:solidFill>
                  </a:tcPr>
                </a:tc>
                <a:tc>
                  <a:txBody>
                    <a:bodyPr>
                      <a:noAutofit/>
                    </a:bodyPr>
                    <a:lstStyle/>
                    <a:p>
                      <a:pPr indent="0" lvl="0" marL="0" marR="0" rtl="0" algn="l">
                        <a:spcBef>
                          <a:spcPts val="0"/>
                        </a:spcBef>
                        <a:buSzPct val="25000"/>
                        <a:buNone/>
                      </a:pPr>
                      <a:r>
                        <a:t/>
                      </a:r>
                      <a:endParaRPr sz="1400">
                        <a:solidFill>
                          <a:schemeClr val="dk1"/>
                        </a:solidFill>
                        <a:latin typeface="Arial"/>
                        <a:ea typeface="Arial"/>
                        <a:cs typeface="Arial"/>
                        <a:sym typeface="Arial"/>
                      </a:endParaRP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chemeClr val="lt1"/>
                    </a:solidFill>
                  </a:tcPr>
                </a:tc>
                <a:tc>
                  <a:txBody>
                    <a:bodyPr>
                      <a:noAutofit/>
                    </a:bodyPr>
                    <a:lstStyle/>
                    <a:p>
                      <a:pPr indent="0" lvl="0" marL="0" marR="0" rtl="0" algn="l">
                        <a:spcBef>
                          <a:spcPts val="0"/>
                        </a:spcBef>
                        <a:buSzPct val="25000"/>
                        <a:buNone/>
                      </a:pPr>
                      <a:r>
                        <a:t/>
                      </a:r>
                      <a:endParaRPr sz="1400">
                        <a:solidFill>
                          <a:schemeClr val="dk1"/>
                        </a:solidFill>
                        <a:latin typeface="Arial"/>
                        <a:ea typeface="Arial"/>
                        <a:cs typeface="Arial"/>
                        <a:sym typeface="Arial"/>
                      </a:endParaRP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chemeClr val="lt1"/>
                    </a:solidFill>
                  </a:tcPr>
                </a:tc>
                <a:tc>
                  <a:txBody>
                    <a:bodyPr>
                      <a:noAutofit/>
                    </a:bodyPr>
                    <a:lstStyle/>
                    <a:p>
                      <a:pPr indent="0" lvl="0" marL="0" marR="0" rtl="0" algn="l">
                        <a:spcBef>
                          <a:spcPts val="0"/>
                        </a:spcBef>
                        <a:buSzPct val="25000"/>
                        <a:buNone/>
                      </a:pPr>
                      <a:r>
                        <a:t/>
                      </a:r>
                      <a:endParaRPr sz="1400">
                        <a:solidFill>
                          <a:schemeClr val="dk1"/>
                        </a:solidFill>
                        <a:latin typeface="Arial"/>
                        <a:ea typeface="Arial"/>
                        <a:cs typeface="Arial"/>
                        <a:sym typeface="Arial"/>
                      </a:endParaRP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chemeClr val="lt1"/>
                    </a:solidFill>
                  </a:tcPr>
                </a:tc>
                <a:tc>
                  <a:txBody>
                    <a:bodyPr>
                      <a:noAutofit/>
                    </a:bodyPr>
                    <a:lstStyle/>
                    <a:p>
                      <a:pPr indent="0" lvl="0" marL="0" marR="0" rtl="0" algn="l">
                        <a:spcBef>
                          <a:spcPts val="0"/>
                        </a:spcBef>
                        <a:buSzPct val="25000"/>
                        <a:buNone/>
                      </a:pPr>
                      <a:r>
                        <a:t/>
                      </a:r>
                      <a:endParaRPr sz="1400">
                        <a:solidFill>
                          <a:schemeClr val="dk1"/>
                        </a:solidFill>
                        <a:latin typeface="Arial"/>
                        <a:ea typeface="Arial"/>
                        <a:cs typeface="Arial"/>
                        <a:sym typeface="Arial"/>
                      </a:endParaRP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chemeClr val="lt1"/>
                    </a:solidFill>
                  </a:tcPr>
                </a:tc>
                <a:tc>
                  <a:txBody>
                    <a:bodyPr>
                      <a:noAutofit/>
                    </a:bodyPr>
                    <a:lstStyle/>
                    <a:p>
                      <a:pPr indent="0" lvl="0" marL="0" marR="0" rtl="0" algn="l">
                        <a:spcBef>
                          <a:spcPts val="0"/>
                        </a:spcBef>
                        <a:buSzPct val="25000"/>
                        <a:buNone/>
                      </a:pPr>
                      <a:r>
                        <a:t/>
                      </a:r>
                      <a:endParaRPr sz="1400">
                        <a:solidFill>
                          <a:schemeClr val="dk1"/>
                        </a:solidFill>
                        <a:latin typeface="Arial"/>
                        <a:ea typeface="Arial"/>
                        <a:cs typeface="Arial"/>
                        <a:sym typeface="Arial"/>
                      </a:endParaRP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chemeClr val="lt1"/>
                    </a:solidFill>
                  </a:tcPr>
                </a:tc>
                <a:tc>
                  <a:txBody>
                    <a:bodyPr>
                      <a:noAutofit/>
                    </a:bodyPr>
                    <a:lstStyle/>
                    <a:p>
                      <a:pPr indent="0" lvl="0" marL="0" marR="0" rtl="0" algn="l">
                        <a:spcBef>
                          <a:spcPts val="0"/>
                        </a:spcBef>
                        <a:buSzPct val="25000"/>
                        <a:buNone/>
                      </a:pPr>
                      <a:r>
                        <a:t/>
                      </a:r>
                      <a:endParaRPr sz="1400">
                        <a:solidFill>
                          <a:schemeClr val="dk1"/>
                        </a:solidFill>
                        <a:latin typeface="Arial"/>
                        <a:ea typeface="Arial"/>
                        <a:cs typeface="Arial"/>
                        <a:sym typeface="Arial"/>
                      </a:endParaRPr>
                    </a:p>
                  </a:txBody>
                  <a:tcPr marT="34300" marB="34300" marR="91450" marL="914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solidFill>
                      <a:schemeClr val="lt1"/>
                    </a:solidFill>
                  </a:tcPr>
                </a:tc>
              </a:tr>
            </a:tbl>
          </a:graphicData>
        </a:graphic>
      </p:graphicFrame>
      <p:grpSp>
        <p:nvGrpSpPr>
          <p:cNvPr id="332" name="Shape 332"/>
          <p:cNvGrpSpPr/>
          <p:nvPr/>
        </p:nvGrpSpPr>
        <p:grpSpPr>
          <a:xfrm>
            <a:off x="1620837" y="317896"/>
            <a:ext cx="7364412" cy="746521"/>
            <a:chOff x="0" y="0"/>
            <a:chExt cx="2147483647" cy="2147483646"/>
          </a:xfrm>
        </p:grpSpPr>
        <p:pic>
          <p:nvPicPr>
            <p:cNvPr id="333" name="Shape 333"/>
            <p:cNvPicPr preferRelativeResize="0"/>
            <p:nvPr/>
          </p:nvPicPr>
          <p:blipFill rotWithShape="1">
            <a:blip r:embed="rId3">
              <a:alphaModFix/>
            </a:blip>
            <a:srcRect b="0" l="0" r="0" t="0"/>
            <a:stretch/>
          </p:blipFill>
          <p:spPr>
            <a:xfrm>
              <a:off x="0" y="0"/>
              <a:ext cx="312370805" cy="2147483646"/>
            </a:xfrm>
            <a:prstGeom prst="rect">
              <a:avLst/>
            </a:prstGeom>
            <a:noFill/>
            <a:ln>
              <a:noFill/>
            </a:ln>
          </p:spPr>
        </p:pic>
        <p:sp>
          <p:nvSpPr>
            <p:cNvPr id="334" name="Shape 334"/>
            <p:cNvSpPr txBox="1"/>
            <p:nvPr/>
          </p:nvSpPr>
          <p:spPr>
            <a:xfrm>
              <a:off x="468771319" y="397342147"/>
              <a:ext cx="1678712327" cy="126097566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292934"/>
                </a:buClr>
                <a:buSzPct val="25000"/>
                <a:buFont typeface="Arial"/>
                <a:buNone/>
              </a:pPr>
              <a:r>
                <a:rPr b="0" i="0" lang="en" sz="3200" u="none">
                  <a:solidFill>
                    <a:srgbClr val="292934"/>
                  </a:solidFill>
                  <a:latin typeface="Arial"/>
                  <a:ea typeface="Arial"/>
                  <a:cs typeface="Arial"/>
                  <a:sym typeface="Arial"/>
                </a:rPr>
                <a:t>For MY eyes only!</a:t>
              </a:r>
            </a:p>
          </p:txBody>
        </p:sp>
      </p:grpSp>
      <p:sp>
        <p:nvSpPr>
          <p:cNvPr id="335" name="Shape 335"/>
          <p:cNvSpPr txBox="1"/>
          <p:nvPr/>
        </p:nvSpPr>
        <p:spPr>
          <a:xfrm>
            <a:off x="485775" y="4427934"/>
            <a:ext cx="8094662" cy="71556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292934"/>
              </a:buClr>
              <a:buSzPct val="25000"/>
              <a:buFont typeface="Arial"/>
              <a:buNone/>
            </a:pPr>
            <a:r>
              <a:rPr b="0" i="0" lang="en" sz="2000" u="none">
                <a:solidFill>
                  <a:srgbClr val="292934"/>
                </a:solidFill>
                <a:latin typeface="Arial"/>
                <a:ea typeface="Arial"/>
                <a:cs typeface="Arial"/>
                <a:sym typeface="Arial"/>
              </a:rPr>
              <a:t>3 adjectives that the person at the top of the column would use to describe you as an educator…</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9" name="Shape 339"/>
        <p:cNvGrpSpPr/>
        <p:nvPr/>
      </p:nvGrpSpPr>
      <p:grpSpPr>
        <a:xfrm>
          <a:off x="0" y="0"/>
          <a:ext cx="0" cy="0"/>
          <a:chOff x="0" y="0"/>
          <a:chExt cx="0" cy="0"/>
        </a:xfrm>
      </p:grpSpPr>
      <p:sp>
        <p:nvSpPr>
          <p:cNvPr id="340" name="Shape 340"/>
          <p:cNvSpPr txBox="1"/>
          <p:nvPr>
            <p:ph type="title"/>
          </p:nvPr>
        </p:nvSpPr>
        <p:spPr>
          <a:xfrm>
            <a:off x="457200" y="198323"/>
            <a:ext cx="8229600" cy="1226099"/>
          </a:xfrm>
          <a:prstGeom prst="rect">
            <a:avLst/>
          </a:prstGeom>
          <a:solidFill>
            <a:srgbClr val="FF9900"/>
          </a:solidFill>
        </p:spPr>
        <p:txBody>
          <a:bodyPr anchorCtr="0" anchor="ctr" bIns="91425" lIns="91425" rIns="91425" tIns="91425">
            <a:noAutofit/>
          </a:bodyPr>
          <a:lstStyle/>
          <a:p>
            <a:pPr lvl="0">
              <a:spcBef>
                <a:spcPts val="0"/>
              </a:spcBef>
              <a:buNone/>
            </a:pPr>
            <a:r>
              <a:rPr b="1" lang="en" sz="4800"/>
              <a:t>The Growth Model</a:t>
            </a:r>
          </a:p>
        </p:txBody>
      </p:sp>
      <p:sp>
        <p:nvSpPr>
          <p:cNvPr id="341" name="Shape 341"/>
          <p:cNvSpPr txBox="1"/>
          <p:nvPr>
            <p:ph idx="1" type="body"/>
          </p:nvPr>
        </p:nvSpPr>
        <p:spPr>
          <a:xfrm>
            <a:off x="457200" y="1424425"/>
            <a:ext cx="8229600" cy="3170099"/>
          </a:xfrm>
          <a:prstGeom prst="rect">
            <a:avLst/>
          </a:prstGeom>
        </p:spPr>
        <p:txBody>
          <a:bodyPr anchorCtr="0" anchor="t" bIns="91425" lIns="91425" rIns="91425" tIns="91425">
            <a:noAutofit/>
          </a:bodyPr>
          <a:lstStyle/>
          <a:p>
            <a:pPr indent="-139700" lvl="0" marL="800100" rtl="0">
              <a:spcBef>
                <a:spcPts val="0"/>
              </a:spcBef>
              <a:buNone/>
            </a:pPr>
            <a:r>
              <a:rPr b="1" lang="en" sz="3600">
                <a:solidFill>
                  <a:srgbClr val="9900FF"/>
                </a:solidFill>
              </a:rPr>
              <a:t>What does it mean to learn?</a:t>
            </a:r>
          </a:p>
          <a:p>
            <a:pPr indent="-139700" lvl="0" marL="800100" rtl="0">
              <a:spcBef>
                <a:spcPts val="0"/>
              </a:spcBef>
              <a:buNone/>
            </a:pPr>
            <a:r>
              <a:rPr b="1" lang="en" sz="3600">
                <a:solidFill>
                  <a:srgbClr val="0000FF"/>
                </a:solidFill>
              </a:rPr>
              <a:t>What does it mean to be smart?</a:t>
            </a:r>
          </a:p>
          <a:p>
            <a:pPr indent="-139700" lvl="0" marL="800100">
              <a:spcBef>
                <a:spcPts val="0"/>
              </a:spcBef>
              <a:buNone/>
            </a:pPr>
            <a:r>
              <a:rPr b="1" lang="en" sz="3600">
                <a:solidFill>
                  <a:srgbClr val="FF0000"/>
                </a:solidFill>
              </a:rPr>
              <a:t>What does it mean to do well?</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