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0" r:id="rId4"/>
    <p:sldMasterId id="2147483711" r:id="rId5"/>
    <p:sldMasterId id="2147483712" r:id="rId6"/>
    <p:sldMasterId id="2147483713" r:id="rId7"/>
    <p:sldMasterId id="2147483714" r:id="rId8"/>
    <p:sldMasterId id="214748371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Lst>
  <p:sldSz cy="5143500" cx="9144000"/>
  <p:notesSz cx="6858000" cy="9144000"/>
  <p:embeddedFontLst>
    <p:embeddedFont>
      <p:font typeface="Federo"/>
      <p:regular r:id="rId74"/>
    </p:embeddedFont>
    <p:embeddedFont>
      <p:font typeface="Rambla"/>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2792E0E-419E-40C4-BCF1-7D8232774301}">
  <a:tblStyle styleId="{72792E0E-419E-40C4-BCF1-7D8232774301}"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3.xml"/><Relationship Id="rId72" Type="http://schemas.openxmlformats.org/officeDocument/2006/relationships/slide" Target="slides/slide62.xml"/><Relationship Id="rId31" Type="http://schemas.openxmlformats.org/officeDocument/2006/relationships/slide" Target="slides/slide21.xml"/><Relationship Id="rId75" Type="http://schemas.openxmlformats.org/officeDocument/2006/relationships/font" Target="fonts/Rambla-regular.fntdata"/><Relationship Id="rId30" Type="http://schemas.openxmlformats.org/officeDocument/2006/relationships/slide" Target="slides/slide20.xml"/><Relationship Id="rId74" Type="http://schemas.openxmlformats.org/officeDocument/2006/relationships/font" Target="fonts/Federo-regular.fntdata"/><Relationship Id="rId33" Type="http://schemas.openxmlformats.org/officeDocument/2006/relationships/slide" Target="slides/slide23.xml"/><Relationship Id="rId77" Type="http://schemas.openxmlformats.org/officeDocument/2006/relationships/font" Target="fonts/Rambla-italic.fntdata"/><Relationship Id="rId32" Type="http://schemas.openxmlformats.org/officeDocument/2006/relationships/slide" Target="slides/slide22.xml"/><Relationship Id="rId76" Type="http://schemas.openxmlformats.org/officeDocument/2006/relationships/font" Target="fonts/Rambla-bold.fntdata"/><Relationship Id="rId35" Type="http://schemas.openxmlformats.org/officeDocument/2006/relationships/slide" Target="slides/slide25.xml"/><Relationship Id="rId34" Type="http://schemas.openxmlformats.org/officeDocument/2006/relationships/slide" Target="slides/slide24.xml"/><Relationship Id="rId78" Type="http://schemas.openxmlformats.org/officeDocument/2006/relationships/font" Target="fonts/Rambla-boldItalic.fntdata"/><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a:noFill/>
          </a:ln>
        </p:spPr>
      </p:sp>
      <p:sp>
        <p:nvSpPr>
          <p:cNvPr id="384" name="Shape 384"/>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a:noFill/>
          </a:ln>
        </p:spPr>
      </p:sp>
      <p:sp>
        <p:nvSpPr>
          <p:cNvPr id="391" name="Shape 39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09" name="Shape 40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415" name="Shape 41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21" name="Shape 42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433" name="Shape 43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From exit ticket--what you wanted to work 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a:noFill/>
          </a:ln>
        </p:spPr>
      </p:sp>
      <p:sp>
        <p:nvSpPr>
          <p:cNvPr id="480" name="Shape 48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a:noFill/>
          </a:ln>
        </p:spPr>
      </p:sp>
      <p:sp>
        <p:nvSpPr>
          <p:cNvPr id="486" name="Shape 48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492" name="Shape 49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a:noFill/>
          </a:ln>
        </p:spPr>
      </p:sp>
      <p:sp>
        <p:nvSpPr>
          <p:cNvPr id="498" name="Shape 49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a:noFill/>
          </a:ln>
        </p:spPr>
      </p:sp>
      <p:sp>
        <p:nvSpPr>
          <p:cNvPr id="505" name="Shape 50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518" name="Shape 5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4" name="Shape 5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1" name="Shape 5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538" name="Shape 5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5" name="Shape 5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1" name="Shape 5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--that the back and forth of curriculum design where knowing HOW students would be held accountable is an integral component with designing curriculum</a:t>
            </a:r>
          </a:p>
          <a:p>
            <a:pPr lvl="0">
              <a:spcBef>
                <a:spcPts val="0"/>
              </a:spcBef>
              <a:buClr>
                <a:schemeClr val="dk1"/>
              </a:buClr>
              <a:buSzPct val="100000"/>
              <a:buFont typeface="Arial"/>
              <a:buNone/>
            </a:pPr>
            <a:r>
              <a:rPr lang="en"/>
              <a:t>But even more so, that assessment is part of the learning process, so it is considered as an integral curriculum element</a:t>
            </a:r>
          </a:p>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3" name="Shape 5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Thinking it might be worth it revisit Bloom's Taxonomy here just to reflect upon goals--and that different content requires different levels/types of inquiry--this applies to II. exploring their sensibilities about the term Evaluate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569" name="Shape 5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575" name="Shape 5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1" name="Shape 5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 guess the point I am hoping to convey is that we don't do an assessment just to do it, but because it is the best means to accomplish a goal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 guess the point I am hoping to convey is that we don't do an assessment just to do it, but because it is the best means to accomplish a goal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3" name="Shape 5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 guess the point I am hoping to convey is that we don't do an assessment just to do it, but because it is the best means to accomplish a goal AND BY DESIGN ON PURPOSE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Shape 59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599" name="Shape 59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Don’t always exist in opposition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606" name="Shape 60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Don’t always exist in opposition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612" name="Shape 61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Don’t always exist in opposition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618" name="Shape 61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Don’t always exist in opposition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Shape 62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624" name="Shape 624"/>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Don’t always exist in opposition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Shape 62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a:noFill/>
          </a:ln>
        </p:spPr>
      </p:sp>
      <p:sp>
        <p:nvSpPr>
          <p:cNvPr id="630" name="Shape 63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Don’t always exist in opposition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637" name="Shape 63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Shape 6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4" name="Shape 6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Shape 6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0" name="Shape 6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6" name="Shape 6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2" name="Shape 6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Shape 667"/>
          <p:cNvSpPr/>
          <p:nvPr>
            <p:ph idx="2" type="sldImg"/>
          </p:nvPr>
        </p:nvSpPr>
        <p:spPr>
          <a:xfrm>
            <a:off x="389374" y="686430"/>
            <a:ext cx="6079252"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68" name="Shape 668"/>
          <p:cNvSpPr txBox="1"/>
          <p:nvPr>
            <p:ph idx="1" type="body"/>
          </p:nvPr>
        </p:nvSpPr>
        <p:spPr>
          <a:xfrm>
            <a:off x="686114" y="4343714"/>
            <a:ext cx="5485772" cy="4113855"/>
          </a:xfrm>
          <a:prstGeom prst="rect">
            <a:avLst/>
          </a:prstGeom>
          <a:noFill/>
          <a:ln>
            <a:noFill/>
          </a:ln>
        </p:spPr>
        <p:txBody>
          <a:bodyPr anchorCtr="0" anchor="t" bIns="45675" lIns="91375" rIns="91375" wrap="square" tIns="45675">
            <a:noAutofit/>
          </a:bodyPr>
          <a:lstStyle/>
          <a:p>
            <a:pPr lvl="0">
              <a:spcBef>
                <a:spcPts val="0"/>
              </a:spcBef>
              <a:buNone/>
            </a:pPr>
            <a:r>
              <a:t/>
            </a:r>
            <a:endParaRPr/>
          </a:p>
        </p:txBody>
      </p:sp>
      <p:sp>
        <p:nvSpPr>
          <p:cNvPr id="669" name="Shape 669"/>
          <p:cNvSpPr txBox="1"/>
          <p:nvPr/>
        </p:nvSpPr>
        <p:spPr>
          <a:xfrm>
            <a:off x="3884316" y="8685855"/>
            <a:ext cx="2972113" cy="456570"/>
          </a:xfrm>
          <a:prstGeom prst="rect">
            <a:avLst/>
          </a:prstGeom>
          <a:noFill/>
          <a:ln>
            <a:noFill/>
          </a:ln>
        </p:spPr>
        <p:txBody>
          <a:bodyPr anchorCtr="0" anchor="b" bIns="45675" lIns="91375" rIns="91375" wrap="square" tIns="456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Shape 674"/>
          <p:cNvSpPr txBox="1"/>
          <p:nvPr>
            <p:ph idx="1" type="body"/>
          </p:nvPr>
        </p:nvSpPr>
        <p:spPr>
          <a:xfrm>
            <a:off x="686114" y="4343714"/>
            <a:ext cx="5485772" cy="4113855"/>
          </a:xfrm>
          <a:prstGeom prst="rect">
            <a:avLst/>
          </a:prstGeom>
          <a:noFill/>
          <a:ln>
            <a:noFill/>
          </a:ln>
        </p:spPr>
        <p:txBody>
          <a:bodyPr anchorCtr="0" anchor="ctr" bIns="90500" lIns="90500" rIns="90500" wrap="square" tIns="90500">
            <a:noAutofit/>
          </a:bodyPr>
          <a:lstStyle/>
          <a:p>
            <a:pPr lvl="0">
              <a:spcBef>
                <a:spcPts val="0"/>
              </a:spcBef>
              <a:buNone/>
            </a:pPr>
            <a:r>
              <a:t/>
            </a:r>
            <a:endParaRPr/>
          </a:p>
        </p:txBody>
      </p:sp>
      <p:sp>
        <p:nvSpPr>
          <p:cNvPr id="675" name="Shape 675"/>
          <p:cNvSpPr/>
          <p:nvPr>
            <p:ph idx="2" type="sldImg"/>
          </p:nvPr>
        </p:nvSpPr>
        <p:spPr>
          <a:xfrm>
            <a:off x="389374" y="686430"/>
            <a:ext cx="6079252"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Shape 680"/>
          <p:cNvSpPr txBox="1"/>
          <p:nvPr>
            <p:ph idx="1" type="body"/>
          </p:nvPr>
        </p:nvSpPr>
        <p:spPr>
          <a:xfrm>
            <a:off x="686114" y="4343714"/>
            <a:ext cx="5485772" cy="4113855"/>
          </a:xfrm>
          <a:prstGeom prst="rect">
            <a:avLst/>
          </a:prstGeom>
          <a:noFill/>
          <a:ln>
            <a:noFill/>
          </a:ln>
        </p:spPr>
        <p:txBody>
          <a:bodyPr anchorCtr="0" anchor="ctr" bIns="90500" lIns="90500" rIns="90500" wrap="square" tIns="90500">
            <a:noAutofit/>
          </a:bodyPr>
          <a:lstStyle/>
          <a:p>
            <a:pPr lvl="0">
              <a:spcBef>
                <a:spcPts val="0"/>
              </a:spcBef>
              <a:buNone/>
            </a:pPr>
            <a:r>
              <a:t/>
            </a:r>
            <a:endParaRPr/>
          </a:p>
        </p:txBody>
      </p:sp>
      <p:sp>
        <p:nvSpPr>
          <p:cNvPr id="681" name="Shape 681"/>
          <p:cNvSpPr/>
          <p:nvPr>
            <p:ph idx="2" type="sldImg"/>
          </p:nvPr>
        </p:nvSpPr>
        <p:spPr>
          <a:xfrm>
            <a:off x="389374" y="686430"/>
            <a:ext cx="6079252"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Shape 686"/>
          <p:cNvSpPr txBox="1"/>
          <p:nvPr>
            <p:ph idx="1" type="body"/>
          </p:nvPr>
        </p:nvSpPr>
        <p:spPr>
          <a:xfrm>
            <a:off x="686114" y="4343714"/>
            <a:ext cx="5485772" cy="4113855"/>
          </a:xfrm>
          <a:prstGeom prst="rect">
            <a:avLst/>
          </a:prstGeom>
          <a:noFill/>
          <a:ln>
            <a:noFill/>
          </a:ln>
        </p:spPr>
        <p:txBody>
          <a:bodyPr anchorCtr="0" anchor="ctr" bIns="90500" lIns="90500" rIns="90500" wrap="square" tIns="90500">
            <a:noAutofit/>
          </a:bodyPr>
          <a:lstStyle/>
          <a:p>
            <a:pPr lvl="0">
              <a:spcBef>
                <a:spcPts val="0"/>
              </a:spcBef>
              <a:buNone/>
            </a:pPr>
            <a:r>
              <a:t/>
            </a:r>
            <a:endParaRPr/>
          </a:p>
        </p:txBody>
      </p:sp>
      <p:sp>
        <p:nvSpPr>
          <p:cNvPr id="687" name="Shape 687"/>
          <p:cNvSpPr/>
          <p:nvPr>
            <p:ph idx="2" type="sldImg"/>
          </p:nvPr>
        </p:nvSpPr>
        <p:spPr>
          <a:xfrm>
            <a:off x="389374" y="686430"/>
            <a:ext cx="6079252"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Shape 692"/>
          <p:cNvSpPr txBox="1"/>
          <p:nvPr>
            <p:ph idx="1" type="body"/>
          </p:nvPr>
        </p:nvSpPr>
        <p:spPr>
          <a:xfrm>
            <a:off x="686114" y="4343714"/>
            <a:ext cx="5485772" cy="4113855"/>
          </a:xfrm>
          <a:prstGeom prst="rect">
            <a:avLst/>
          </a:prstGeom>
          <a:noFill/>
          <a:ln>
            <a:noFill/>
          </a:ln>
        </p:spPr>
        <p:txBody>
          <a:bodyPr anchorCtr="0" anchor="ctr" bIns="90500" lIns="90500" rIns="90500" wrap="square" tIns="90500">
            <a:noAutofit/>
          </a:bodyPr>
          <a:lstStyle/>
          <a:p>
            <a:pPr lvl="0">
              <a:spcBef>
                <a:spcPts val="0"/>
              </a:spcBef>
              <a:buNone/>
            </a:pPr>
            <a:r>
              <a:t/>
            </a:r>
            <a:endParaRPr/>
          </a:p>
        </p:txBody>
      </p:sp>
      <p:sp>
        <p:nvSpPr>
          <p:cNvPr id="693" name="Shape 693"/>
          <p:cNvSpPr/>
          <p:nvPr>
            <p:ph idx="2" type="sldImg"/>
          </p:nvPr>
        </p:nvSpPr>
        <p:spPr>
          <a:xfrm>
            <a:off x="389374" y="686430"/>
            <a:ext cx="6079252"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Shape 698"/>
          <p:cNvSpPr txBox="1"/>
          <p:nvPr>
            <p:ph idx="1" type="body"/>
          </p:nvPr>
        </p:nvSpPr>
        <p:spPr>
          <a:xfrm>
            <a:off x="686114" y="4343714"/>
            <a:ext cx="5485772" cy="4113855"/>
          </a:xfrm>
          <a:prstGeom prst="rect">
            <a:avLst/>
          </a:prstGeom>
          <a:noFill/>
          <a:ln>
            <a:noFill/>
          </a:ln>
        </p:spPr>
        <p:txBody>
          <a:bodyPr anchorCtr="0" anchor="ctr" bIns="90500" lIns="90500" rIns="90500" wrap="square" tIns="90500">
            <a:noAutofit/>
          </a:bodyPr>
          <a:lstStyle/>
          <a:p>
            <a:pPr lvl="0">
              <a:spcBef>
                <a:spcPts val="0"/>
              </a:spcBef>
              <a:buNone/>
            </a:pPr>
            <a:r>
              <a:t/>
            </a:r>
            <a:endParaRPr/>
          </a:p>
        </p:txBody>
      </p:sp>
      <p:sp>
        <p:nvSpPr>
          <p:cNvPr id="699" name="Shape 699"/>
          <p:cNvSpPr/>
          <p:nvPr>
            <p:ph idx="2" type="sldImg"/>
          </p:nvPr>
        </p:nvSpPr>
        <p:spPr>
          <a:xfrm>
            <a:off x="389374" y="686430"/>
            <a:ext cx="6079252"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3" name="Shape 703"/>
        <p:cNvGrpSpPr/>
        <p:nvPr/>
      </p:nvGrpSpPr>
      <p:grpSpPr>
        <a:xfrm>
          <a:off x="0" y="0"/>
          <a:ext cx="0" cy="0"/>
          <a:chOff x="0" y="0"/>
          <a:chExt cx="0" cy="0"/>
        </a:xfrm>
      </p:grpSpPr>
      <p:sp>
        <p:nvSpPr>
          <p:cNvPr id="704" name="Shape 7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5" name="Shape 7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Shape 7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1" name="Shape 7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Shape 7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7" name="Shape 7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160300" cy="857400"/>
          </a:xfrm>
          <a:prstGeom prst="rect">
            <a:avLst/>
          </a:prstGeom>
          <a:noFill/>
          <a:ln>
            <a:noFill/>
          </a:ln>
        </p:spPr>
        <p:txBody>
          <a:bodyPr anchorCtr="0" anchor="ctr" bIns="91425" lIns="91425" rIns="91425" wrap="square" tIns="91425"/>
          <a:lstStyle>
            <a:lvl1pPr lvl="0" rtl="0" algn="l">
              <a:spcBef>
                <a:spcPts val="0"/>
              </a:spcBef>
              <a:buClr>
                <a:srgbClr val="0F6FC6"/>
              </a:buClr>
              <a:buFont typeface="Calibri"/>
              <a:buNone/>
              <a:defRPr sz="4400">
                <a:solidFill>
                  <a:srgbClr val="0F6FC6"/>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1" type="body"/>
          </p:nvPr>
        </p:nvSpPr>
        <p:spPr>
          <a:xfrm>
            <a:off x="457200" y="1200150"/>
            <a:ext cx="8160300" cy="3394500"/>
          </a:xfrm>
          <a:prstGeom prst="rect">
            <a:avLst/>
          </a:prstGeom>
          <a:noFill/>
          <a:ln>
            <a:noFill/>
          </a:ln>
        </p:spPr>
        <p:txBody>
          <a:bodyPr anchorCtr="0" anchor="t" bIns="91425" lIns="91425" rIns="91425" wrap="square" tIns="91425"/>
          <a:lstStyle>
            <a:lvl1pPr indent="635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698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254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254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254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254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254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254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3" name="Shape 53"/>
          <p:cNvSpPr txBox="1"/>
          <p:nvPr>
            <p:ph idx="10" type="dt"/>
          </p:nvPr>
        </p:nvSpPr>
        <p:spPr>
          <a:xfrm>
            <a:off x="5791200" y="4881562"/>
            <a:ext cx="2108100" cy="261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990600" y="4896601"/>
            <a:ext cx="3657600" cy="246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869656"/>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pic>
        <p:nvPicPr>
          <p:cNvPr id="56" name="Shape 56"/>
          <p:cNvPicPr preferRelativeResize="0"/>
          <p:nvPr/>
        </p:nvPicPr>
        <p:blipFill rotWithShape="1">
          <a:blip r:embed="rId2">
            <a:alphaModFix/>
          </a:blip>
          <a:srcRect b="0" l="0" r="0" t="0"/>
          <a:stretch/>
        </p:blipFill>
        <p:spPr>
          <a:xfrm>
            <a:off x="76200" y="4523497"/>
            <a:ext cx="1015800" cy="562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p:spTree>
      <p:nvGrpSpPr>
        <p:cNvPr id="57" name="Shape 57"/>
        <p:cNvGrpSpPr/>
        <p:nvPr/>
      </p:nvGrpSpPr>
      <p:grpSpPr>
        <a:xfrm>
          <a:off x="0" y="0"/>
          <a:ext cx="0" cy="0"/>
          <a:chOff x="0" y="0"/>
          <a:chExt cx="0" cy="0"/>
        </a:xfrm>
      </p:grpSpPr>
      <p:sp>
        <p:nvSpPr>
          <p:cNvPr id="58" name="Shape 58"/>
          <p:cNvSpPr txBox="1"/>
          <p:nvPr>
            <p:ph type="title"/>
          </p:nvPr>
        </p:nvSpPr>
        <p:spPr>
          <a:xfrm>
            <a:off x="722312" y="3305175"/>
            <a:ext cx="7772400" cy="1021500"/>
          </a:xfrm>
          <a:prstGeom prst="rect">
            <a:avLst/>
          </a:prstGeom>
          <a:noFill/>
          <a:ln>
            <a:noFill/>
          </a:ln>
        </p:spPr>
        <p:txBody>
          <a:bodyPr anchorCtr="0" anchor="t" bIns="91425" lIns="91425" rIns="91425" wrap="square"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 name="Shape 59"/>
          <p:cNvSpPr txBox="1"/>
          <p:nvPr>
            <p:ph idx="1" type="body"/>
          </p:nvPr>
        </p:nvSpPr>
        <p:spPr>
          <a:xfrm>
            <a:off x="722312" y="2180034"/>
            <a:ext cx="7772400" cy="1125000"/>
          </a:xfrm>
          <a:prstGeom prst="rect">
            <a:avLst/>
          </a:prstGeom>
          <a:noFill/>
          <a:ln>
            <a:noFill/>
          </a:ln>
        </p:spPr>
        <p:txBody>
          <a:bodyPr anchorCtr="0" anchor="b" bIns="91425" lIns="91425" rIns="91425" wrap="square"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60" name="Shape 60"/>
          <p:cNvSpPr txBox="1"/>
          <p:nvPr>
            <p:ph idx="10" type="dt"/>
          </p:nvPr>
        </p:nvSpPr>
        <p:spPr>
          <a:xfrm>
            <a:off x="5791200" y="4881562"/>
            <a:ext cx="2108100" cy="261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1" type="ftr"/>
          </p:nvPr>
        </p:nvSpPr>
        <p:spPr>
          <a:xfrm>
            <a:off x="990600" y="4896600"/>
            <a:ext cx="3657600" cy="246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2" name="Shape 62"/>
          <p:cNvSpPr txBox="1"/>
          <p:nvPr>
            <p:ph idx="12" type="sldNum"/>
          </p:nvPr>
        </p:nvSpPr>
        <p:spPr>
          <a:xfrm>
            <a:off x="8153400" y="4869656"/>
            <a:ext cx="5334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pic>
        <p:nvPicPr>
          <p:cNvPr id="63" name="Shape 63"/>
          <p:cNvPicPr preferRelativeResize="0"/>
          <p:nvPr/>
        </p:nvPicPr>
        <p:blipFill rotWithShape="1">
          <a:blip r:embed="rId2">
            <a:alphaModFix/>
          </a:blip>
          <a:srcRect b="0" l="0" r="0" t="0"/>
          <a:stretch/>
        </p:blipFill>
        <p:spPr>
          <a:xfrm>
            <a:off x="76200" y="4523497"/>
            <a:ext cx="1015800" cy="562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4" name="Shape 64"/>
        <p:cNvGrpSpPr/>
        <p:nvPr/>
      </p:nvGrpSpPr>
      <p:grpSpPr>
        <a:xfrm>
          <a:off x="0" y="0"/>
          <a:ext cx="0" cy="0"/>
          <a:chOff x="0" y="0"/>
          <a:chExt cx="0" cy="0"/>
        </a:xfrm>
      </p:grpSpPr>
      <p:sp>
        <p:nvSpPr>
          <p:cNvPr id="65" name="Shape 65"/>
          <p:cNvSpPr txBox="1"/>
          <p:nvPr>
            <p:ph type="title"/>
          </p:nvPr>
        </p:nvSpPr>
        <p:spPr>
          <a:xfrm>
            <a:off x="457200" y="205978"/>
            <a:ext cx="8160300" cy="857400"/>
          </a:xfrm>
          <a:prstGeom prst="rect">
            <a:avLst/>
          </a:prstGeom>
          <a:noFill/>
          <a:ln>
            <a:noFill/>
          </a:ln>
        </p:spPr>
        <p:txBody>
          <a:bodyPr anchorCtr="0" anchor="ctr" bIns="91425" lIns="91425" rIns="91425" wrap="square" tIns="91425"/>
          <a:lstStyle>
            <a:lvl1pPr lvl="0" rtl="0" algn="l">
              <a:spcBef>
                <a:spcPts val="0"/>
              </a:spcBef>
              <a:buClr>
                <a:srgbClr val="0F6FC6"/>
              </a:buClr>
              <a:buFont typeface="Calibri"/>
              <a:buNone/>
              <a:defRPr sz="4400">
                <a:solidFill>
                  <a:srgbClr val="0F6FC6"/>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457200" y="1200150"/>
            <a:ext cx="4038600" cy="3394500"/>
          </a:xfrm>
          <a:prstGeom prst="rect">
            <a:avLst/>
          </a:prstGeom>
          <a:noFill/>
          <a:ln>
            <a:noFill/>
          </a:ln>
        </p:spPr>
        <p:txBody>
          <a:bodyPr anchorCtr="0" anchor="t" bIns="91425" lIns="91425" rIns="91425" wrap="square"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67" name="Shape 67"/>
          <p:cNvSpPr txBox="1"/>
          <p:nvPr>
            <p:ph idx="2" type="body"/>
          </p:nvPr>
        </p:nvSpPr>
        <p:spPr>
          <a:xfrm>
            <a:off x="4648200" y="1200150"/>
            <a:ext cx="4038600" cy="3394500"/>
          </a:xfrm>
          <a:prstGeom prst="rect">
            <a:avLst/>
          </a:prstGeom>
          <a:noFill/>
          <a:ln>
            <a:noFill/>
          </a:ln>
        </p:spPr>
        <p:txBody>
          <a:bodyPr anchorCtr="0" anchor="t" bIns="91425" lIns="91425" rIns="91425" wrap="square"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68" name="Shape 68"/>
          <p:cNvSpPr txBox="1"/>
          <p:nvPr>
            <p:ph idx="10" type="dt"/>
          </p:nvPr>
        </p:nvSpPr>
        <p:spPr>
          <a:xfrm>
            <a:off x="5791200" y="4881562"/>
            <a:ext cx="2108100" cy="261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990600" y="4896601"/>
            <a:ext cx="3657600" cy="246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8153400" y="4869656"/>
            <a:ext cx="5334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pic>
        <p:nvPicPr>
          <p:cNvPr id="71" name="Shape 71"/>
          <p:cNvPicPr preferRelativeResize="0"/>
          <p:nvPr/>
        </p:nvPicPr>
        <p:blipFill rotWithShape="1">
          <a:blip r:embed="rId2">
            <a:alphaModFix/>
          </a:blip>
          <a:srcRect b="0" l="0" r="0" t="0"/>
          <a:stretch/>
        </p:blipFill>
        <p:spPr>
          <a:xfrm>
            <a:off x="76200" y="4523497"/>
            <a:ext cx="1015800" cy="562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woTxTwoObj">
  <p:cSld name="Comparison">
    <p:bg>
      <p:bgPr>
        <a:solidFill>
          <a:schemeClr val="lt2"/>
        </a:solidFill>
      </p:bgPr>
    </p:bg>
    <p:spTree>
      <p:nvGrpSpPr>
        <p:cNvPr id="72" name="Shape 72"/>
        <p:cNvGrpSpPr/>
        <p:nvPr/>
      </p:nvGrpSpPr>
      <p:grpSpPr>
        <a:xfrm>
          <a:off x="0" y="0"/>
          <a:ext cx="0" cy="0"/>
          <a:chOff x="0" y="0"/>
          <a:chExt cx="0" cy="0"/>
        </a:xfrm>
      </p:grpSpPr>
      <p:cxnSp>
        <p:nvCxnSpPr>
          <p:cNvPr id="73" name="Shape 73"/>
          <p:cNvCxnSpPr/>
          <p:nvPr/>
        </p:nvCxnSpPr>
        <p:spPr>
          <a:xfrm rot="10800000">
            <a:off x="4572000" y="1650206"/>
            <a:ext cx="0" cy="3140964"/>
          </a:xfrm>
          <a:prstGeom prst="straightConnector1">
            <a:avLst/>
          </a:prstGeom>
          <a:noFill/>
          <a:ln cap="flat" cmpd="sng" w="9525">
            <a:solidFill>
              <a:schemeClr val="dk2"/>
            </a:solidFill>
            <a:prstDash val="dash"/>
            <a:round/>
            <a:headEnd len="med" w="med" type="none"/>
            <a:tailEnd len="med" w="med" type="none"/>
          </a:ln>
        </p:spPr>
      </p:cxnSp>
      <p:sp>
        <p:nvSpPr>
          <p:cNvPr id="74" name="Shape 74"/>
          <p:cNvSpPr/>
          <p:nvPr/>
        </p:nvSpPr>
        <p:spPr>
          <a:xfrm>
            <a:off x="0" y="0"/>
            <a:ext cx="9144000" cy="1085850"/>
          </a:xfrm>
          <a:prstGeom prst="rect">
            <a:avLst/>
          </a:prstGeom>
          <a:solidFill>
            <a:srgbClr val="FFFFFF"/>
          </a:solidFill>
          <a:ln>
            <a:noFill/>
          </a:ln>
        </p:spPr>
        <p:txBody>
          <a:bodyPr anchorCtr="0" anchor="ctr" bIns="45700" lIns="91425" rIns="91425" wrap="square" tIns="45700">
            <a:noAutofit/>
          </a:bodyPr>
          <a:lstStyle/>
          <a:p>
            <a:pPr indent="0" lvl="0" marL="0" marR="0" rtl="0" algn="l">
              <a:spcBef>
                <a:spcPts val="0"/>
              </a:spcBef>
              <a:buNone/>
            </a:pPr>
            <a:r>
              <a:t/>
            </a:r>
            <a:endParaRPr b="0" i="0" sz="1800" u="none" cap="none" strike="noStrike">
              <a:solidFill>
                <a:schemeClr val="dk1"/>
              </a:solidFill>
              <a:latin typeface="Georgia"/>
              <a:ea typeface="Georgia"/>
              <a:cs typeface="Georgia"/>
              <a:sym typeface="Georgia"/>
            </a:endParaRPr>
          </a:p>
        </p:txBody>
      </p:sp>
      <p:sp>
        <p:nvSpPr>
          <p:cNvPr id="75" name="Shape 75"/>
          <p:cNvSpPr/>
          <p:nvPr/>
        </p:nvSpPr>
        <p:spPr>
          <a:xfrm>
            <a:off x="0" y="5029200"/>
            <a:ext cx="9144000" cy="114300"/>
          </a:xfrm>
          <a:prstGeom prst="rect">
            <a:avLst/>
          </a:prstGeom>
          <a:solidFill>
            <a:srgbClr val="FFFFFF"/>
          </a:solidFill>
          <a:ln>
            <a:noFill/>
          </a:ln>
        </p:spPr>
        <p:txBody>
          <a:bodyPr anchorCtr="0" anchor="ctr" bIns="45700" lIns="91425" rIns="91425" wrap="square" tIns="45700">
            <a:noAutofit/>
          </a:bodyPr>
          <a:lstStyle/>
          <a:p>
            <a:pPr indent="0" lvl="0" marL="0" marR="0" rtl="0" algn="l">
              <a:spcBef>
                <a:spcPts val="0"/>
              </a:spcBef>
              <a:buNone/>
            </a:pPr>
            <a:r>
              <a:t/>
            </a:r>
            <a:endParaRPr b="0" i="0" sz="1800" u="none" cap="none" strike="noStrike">
              <a:solidFill>
                <a:schemeClr val="dk1"/>
              </a:solidFill>
              <a:latin typeface="Georgia"/>
              <a:ea typeface="Georgia"/>
              <a:cs typeface="Georgia"/>
              <a:sym typeface="Georgia"/>
            </a:endParaRPr>
          </a:p>
        </p:txBody>
      </p:sp>
      <p:sp>
        <p:nvSpPr>
          <p:cNvPr id="76" name="Shape 76"/>
          <p:cNvSpPr/>
          <p:nvPr/>
        </p:nvSpPr>
        <p:spPr>
          <a:xfrm>
            <a:off x="0" y="0"/>
            <a:ext cx="152400" cy="5143500"/>
          </a:xfrm>
          <a:prstGeom prst="rect">
            <a:avLst/>
          </a:prstGeom>
          <a:solidFill>
            <a:srgbClr val="FFFFFF"/>
          </a:solidFill>
          <a:ln>
            <a:noFill/>
          </a:ln>
        </p:spPr>
        <p:txBody>
          <a:bodyPr anchorCtr="0" anchor="ctr" bIns="45700" lIns="91425" rIns="91425" wrap="square" tIns="45700">
            <a:noAutofit/>
          </a:bodyPr>
          <a:lstStyle/>
          <a:p>
            <a:pPr indent="0" lvl="0" marL="0" marR="0" rtl="0" algn="l">
              <a:spcBef>
                <a:spcPts val="0"/>
              </a:spcBef>
              <a:buNone/>
            </a:pPr>
            <a:r>
              <a:t/>
            </a:r>
            <a:endParaRPr b="0" i="0" sz="1800" u="none" cap="none" strike="noStrike">
              <a:solidFill>
                <a:schemeClr val="dk1"/>
              </a:solidFill>
              <a:latin typeface="Georgia"/>
              <a:ea typeface="Georgia"/>
              <a:cs typeface="Georgia"/>
              <a:sym typeface="Georgia"/>
            </a:endParaRPr>
          </a:p>
        </p:txBody>
      </p:sp>
      <p:sp>
        <p:nvSpPr>
          <p:cNvPr id="77" name="Shape 77"/>
          <p:cNvSpPr/>
          <p:nvPr/>
        </p:nvSpPr>
        <p:spPr>
          <a:xfrm>
            <a:off x="8991600" y="0"/>
            <a:ext cx="152400" cy="5143500"/>
          </a:xfrm>
          <a:prstGeom prst="rect">
            <a:avLst/>
          </a:prstGeom>
          <a:solidFill>
            <a:srgbClr val="FFFFFF"/>
          </a:solidFill>
          <a:ln>
            <a:noFill/>
          </a:ln>
        </p:spPr>
        <p:txBody>
          <a:bodyPr anchorCtr="0" anchor="ctr" bIns="45700" lIns="91425" rIns="91425" wrap="square" tIns="45700">
            <a:noAutofit/>
          </a:bodyPr>
          <a:lstStyle/>
          <a:p>
            <a:pPr indent="0" lvl="0" marL="0" marR="0" rtl="0" algn="l">
              <a:spcBef>
                <a:spcPts val="0"/>
              </a:spcBef>
              <a:buNone/>
            </a:pPr>
            <a:r>
              <a:t/>
            </a:r>
            <a:endParaRPr b="0" i="0" sz="1800" u="none" cap="none" strike="noStrike">
              <a:solidFill>
                <a:schemeClr val="dk1"/>
              </a:solidFill>
              <a:latin typeface="Georgia"/>
              <a:ea typeface="Georgia"/>
              <a:cs typeface="Georgia"/>
              <a:sym typeface="Georgia"/>
            </a:endParaRPr>
          </a:p>
        </p:txBody>
      </p:sp>
      <p:sp>
        <p:nvSpPr>
          <p:cNvPr id="78" name="Shape 78"/>
          <p:cNvSpPr/>
          <p:nvPr/>
        </p:nvSpPr>
        <p:spPr>
          <a:xfrm>
            <a:off x="152400" y="1028700"/>
            <a:ext cx="8833104" cy="685800"/>
          </a:xfrm>
          <a:prstGeom prst="rect">
            <a:avLst/>
          </a:prstGeom>
          <a:solidFill>
            <a:schemeClr val="accent1"/>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Georgia"/>
              <a:ea typeface="Georgia"/>
              <a:cs typeface="Georgia"/>
              <a:sym typeface="Georgia"/>
            </a:endParaRPr>
          </a:p>
        </p:txBody>
      </p:sp>
      <p:sp>
        <p:nvSpPr>
          <p:cNvPr id="79" name="Shape 79"/>
          <p:cNvSpPr/>
          <p:nvPr/>
        </p:nvSpPr>
        <p:spPr>
          <a:xfrm>
            <a:off x="145923" y="4793742"/>
            <a:ext cx="8833104" cy="233172"/>
          </a:xfrm>
          <a:prstGeom prst="rect">
            <a:avLst/>
          </a:prstGeom>
          <a:solidFill>
            <a:schemeClr val="accent3"/>
          </a:solidFill>
          <a:ln>
            <a:noFill/>
          </a:ln>
        </p:spPr>
        <p:txBody>
          <a:bodyPr anchorCtr="0" anchor="ctr" bIns="45700" lIns="91425" rIns="91425" wrap="square" tIns="45700">
            <a:noAutofit/>
          </a:bodyPr>
          <a:lstStyle/>
          <a:p>
            <a:pPr indent="0" lvl="0" marL="0" marR="0" rtl="0" algn="l">
              <a:spcBef>
                <a:spcPts val="0"/>
              </a:spcBef>
              <a:buNone/>
            </a:pPr>
            <a:r>
              <a:t/>
            </a:r>
            <a:endParaRPr b="0" i="0" sz="1800" u="none" cap="none" strike="noStrike">
              <a:solidFill>
                <a:schemeClr val="dk1"/>
              </a:solidFill>
              <a:latin typeface="Georgia"/>
              <a:ea typeface="Georgia"/>
              <a:cs typeface="Georgia"/>
              <a:sym typeface="Georgia"/>
            </a:endParaRPr>
          </a:p>
        </p:txBody>
      </p:sp>
      <p:sp>
        <p:nvSpPr>
          <p:cNvPr id="80" name="Shape 80"/>
          <p:cNvSpPr txBox="1"/>
          <p:nvPr>
            <p:ph idx="1" type="body"/>
          </p:nvPr>
        </p:nvSpPr>
        <p:spPr>
          <a:xfrm>
            <a:off x="301752" y="1143000"/>
            <a:ext cx="4040188" cy="549730"/>
          </a:xfrm>
          <a:prstGeom prst="rect">
            <a:avLst/>
          </a:prstGeom>
          <a:noFill/>
          <a:ln>
            <a:noFill/>
          </a:ln>
        </p:spPr>
        <p:txBody>
          <a:bodyPr anchorCtr="0" anchor="ctr" bIns="91425" lIns="91425" rIns="91425" wrap="square" tIns="91425"/>
          <a:lstStyle>
            <a:lvl1pPr indent="0" lvl="0" marL="0" rtl="0">
              <a:spcBef>
                <a:spcPts val="0"/>
              </a:spcBef>
              <a:buClr>
                <a:srgbClr val="FFFFFF"/>
              </a:buClr>
              <a:buFont typeface="Georgia"/>
              <a:buNone/>
              <a:defRPr b="1" sz="2200">
                <a:solidFill>
                  <a:srgbClr val="FFFFFF"/>
                </a:solidFill>
                <a:latin typeface="Georgia"/>
                <a:ea typeface="Georgia"/>
                <a:cs typeface="Georgia"/>
                <a:sym typeface="Georgia"/>
              </a:defRPr>
            </a:lvl1pPr>
            <a:lvl2pPr lvl="1" rtl="0">
              <a:spcBef>
                <a:spcPts val="0"/>
              </a:spcBef>
              <a:buFont typeface="Georgia"/>
              <a:buNone/>
              <a:defRPr b="1" sz="2000">
                <a:solidFill>
                  <a:schemeClr val="lt1"/>
                </a:solidFill>
                <a:latin typeface="Georgia"/>
                <a:ea typeface="Georgia"/>
                <a:cs typeface="Georgia"/>
                <a:sym typeface="Georgia"/>
              </a:defRPr>
            </a:lvl2pPr>
            <a:lvl3pPr lvl="2" rtl="0">
              <a:spcBef>
                <a:spcPts val="0"/>
              </a:spcBef>
              <a:buFont typeface="Georgia"/>
              <a:buNone/>
              <a:defRPr b="1" sz="1800">
                <a:solidFill>
                  <a:schemeClr val="lt1"/>
                </a:solidFill>
                <a:latin typeface="Georgia"/>
                <a:ea typeface="Georgia"/>
                <a:cs typeface="Georgia"/>
                <a:sym typeface="Georgia"/>
              </a:defRPr>
            </a:lvl3pPr>
            <a:lvl4pPr lvl="3" rtl="0">
              <a:spcBef>
                <a:spcPts val="0"/>
              </a:spcBef>
              <a:buFont typeface="Georgia"/>
              <a:buNone/>
              <a:defRPr b="1" sz="1600">
                <a:solidFill>
                  <a:schemeClr val="lt1"/>
                </a:solidFill>
                <a:latin typeface="Georgia"/>
                <a:ea typeface="Georgia"/>
                <a:cs typeface="Georgia"/>
                <a:sym typeface="Georgia"/>
              </a:defRPr>
            </a:lvl4pPr>
            <a:lvl5pPr lvl="4" rtl="0">
              <a:spcBef>
                <a:spcPts val="0"/>
              </a:spcBef>
              <a:buFont typeface="Georgia"/>
              <a:buNone/>
              <a:defRPr b="1" sz="1600">
                <a:solidFill>
                  <a:schemeClr val="lt1"/>
                </a:solidFill>
                <a:latin typeface="Georgia"/>
                <a:ea typeface="Georgia"/>
                <a:cs typeface="Georgia"/>
                <a:sym typeface="Georgia"/>
              </a:defRPr>
            </a:lvl5pPr>
            <a:lvl6pPr lvl="5" rtl="0">
              <a:spcBef>
                <a:spcPts val="0"/>
              </a:spcBef>
              <a:defRPr sz="1800">
                <a:solidFill>
                  <a:schemeClr val="dk1"/>
                </a:solidFill>
                <a:latin typeface="Georgia"/>
                <a:ea typeface="Georgia"/>
                <a:cs typeface="Georgia"/>
                <a:sym typeface="Georgia"/>
              </a:defRPr>
            </a:lvl6pPr>
            <a:lvl7pPr lvl="6" rtl="0">
              <a:spcBef>
                <a:spcPts val="0"/>
              </a:spcBef>
              <a:defRPr sz="1600">
                <a:solidFill>
                  <a:schemeClr val="dk1"/>
                </a:solidFill>
                <a:latin typeface="Georgia"/>
                <a:ea typeface="Georgia"/>
                <a:cs typeface="Georgia"/>
                <a:sym typeface="Georgia"/>
              </a:defRPr>
            </a:lvl7pPr>
            <a:lvl8pPr lvl="7" rtl="0">
              <a:spcBef>
                <a:spcPts val="0"/>
              </a:spcBef>
              <a:defRPr sz="1600">
                <a:solidFill>
                  <a:schemeClr val="dk1"/>
                </a:solidFill>
                <a:latin typeface="Georgia"/>
                <a:ea typeface="Georgia"/>
                <a:cs typeface="Georgia"/>
                <a:sym typeface="Georgia"/>
              </a:defRPr>
            </a:lvl8pPr>
            <a:lvl9pPr lvl="8" rtl="0">
              <a:spcBef>
                <a:spcPts val="0"/>
              </a:spcBef>
              <a:defRPr sz="1400" cap="none">
                <a:solidFill>
                  <a:schemeClr val="dk1"/>
                </a:solidFill>
                <a:latin typeface="Georgia"/>
                <a:ea typeface="Georgia"/>
                <a:cs typeface="Georgia"/>
                <a:sym typeface="Georgia"/>
              </a:defRPr>
            </a:lvl9pPr>
          </a:lstStyle>
          <a:p/>
        </p:txBody>
      </p:sp>
      <p:sp>
        <p:nvSpPr>
          <p:cNvPr id="81" name="Shape 81"/>
          <p:cNvSpPr txBox="1"/>
          <p:nvPr>
            <p:ph idx="2" type="body"/>
          </p:nvPr>
        </p:nvSpPr>
        <p:spPr>
          <a:xfrm>
            <a:off x="4791330" y="1143000"/>
            <a:ext cx="4041775" cy="548640"/>
          </a:xfrm>
          <a:prstGeom prst="rect">
            <a:avLst/>
          </a:prstGeom>
          <a:noFill/>
          <a:ln>
            <a:noFill/>
          </a:ln>
        </p:spPr>
        <p:txBody>
          <a:bodyPr anchorCtr="0" anchor="ctr" bIns="91425" lIns="91425" rIns="91425" wrap="square" tIns="91425"/>
          <a:lstStyle>
            <a:lvl1pPr indent="0" lvl="0" marL="0" rtl="0">
              <a:spcBef>
                <a:spcPts val="0"/>
              </a:spcBef>
              <a:buFont typeface="Georgia"/>
              <a:buNone/>
              <a:defRPr b="1" sz="2200">
                <a:solidFill>
                  <a:schemeClr val="lt1"/>
                </a:solidFill>
                <a:latin typeface="Georgia"/>
                <a:ea typeface="Georgia"/>
                <a:cs typeface="Georgia"/>
                <a:sym typeface="Georgia"/>
              </a:defRPr>
            </a:lvl1pPr>
            <a:lvl2pPr lvl="1" rtl="0">
              <a:spcBef>
                <a:spcPts val="0"/>
              </a:spcBef>
              <a:buFont typeface="Georgia"/>
              <a:buNone/>
              <a:defRPr b="1" sz="2000">
                <a:solidFill>
                  <a:schemeClr val="lt1"/>
                </a:solidFill>
                <a:latin typeface="Georgia"/>
                <a:ea typeface="Georgia"/>
                <a:cs typeface="Georgia"/>
                <a:sym typeface="Georgia"/>
              </a:defRPr>
            </a:lvl2pPr>
            <a:lvl3pPr lvl="2" rtl="0">
              <a:spcBef>
                <a:spcPts val="0"/>
              </a:spcBef>
              <a:buFont typeface="Georgia"/>
              <a:buNone/>
              <a:defRPr b="1" sz="1800">
                <a:solidFill>
                  <a:schemeClr val="lt1"/>
                </a:solidFill>
                <a:latin typeface="Georgia"/>
                <a:ea typeface="Georgia"/>
                <a:cs typeface="Georgia"/>
                <a:sym typeface="Georgia"/>
              </a:defRPr>
            </a:lvl3pPr>
            <a:lvl4pPr lvl="3" rtl="0">
              <a:spcBef>
                <a:spcPts val="0"/>
              </a:spcBef>
              <a:buFont typeface="Georgia"/>
              <a:buNone/>
              <a:defRPr b="1" sz="1600">
                <a:solidFill>
                  <a:schemeClr val="lt1"/>
                </a:solidFill>
                <a:latin typeface="Georgia"/>
                <a:ea typeface="Georgia"/>
                <a:cs typeface="Georgia"/>
                <a:sym typeface="Georgia"/>
              </a:defRPr>
            </a:lvl4pPr>
            <a:lvl5pPr lvl="4" rtl="0">
              <a:spcBef>
                <a:spcPts val="0"/>
              </a:spcBef>
              <a:buFont typeface="Georgia"/>
              <a:buNone/>
              <a:defRPr b="1" sz="1600">
                <a:solidFill>
                  <a:schemeClr val="lt1"/>
                </a:solidFill>
                <a:latin typeface="Georgia"/>
                <a:ea typeface="Georgia"/>
                <a:cs typeface="Georgia"/>
                <a:sym typeface="Georgia"/>
              </a:defRPr>
            </a:lvl5pPr>
            <a:lvl6pPr lvl="5" rtl="0">
              <a:spcBef>
                <a:spcPts val="0"/>
              </a:spcBef>
              <a:defRPr sz="1800">
                <a:solidFill>
                  <a:schemeClr val="dk1"/>
                </a:solidFill>
                <a:latin typeface="Georgia"/>
                <a:ea typeface="Georgia"/>
                <a:cs typeface="Georgia"/>
                <a:sym typeface="Georgia"/>
              </a:defRPr>
            </a:lvl6pPr>
            <a:lvl7pPr lvl="6" rtl="0">
              <a:spcBef>
                <a:spcPts val="0"/>
              </a:spcBef>
              <a:defRPr sz="1600">
                <a:solidFill>
                  <a:schemeClr val="dk1"/>
                </a:solidFill>
                <a:latin typeface="Georgia"/>
                <a:ea typeface="Georgia"/>
                <a:cs typeface="Georgia"/>
                <a:sym typeface="Georgia"/>
              </a:defRPr>
            </a:lvl7pPr>
            <a:lvl8pPr lvl="7" rtl="0">
              <a:spcBef>
                <a:spcPts val="0"/>
              </a:spcBef>
              <a:defRPr sz="1600">
                <a:solidFill>
                  <a:schemeClr val="dk1"/>
                </a:solidFill>
                <a:latin typeface="Georgia"/>
                <a:ea typeface="Georgia"/>
                <a:cs typeface="Georgia"/>
                <a:sym typeface="Georgia"/>
              </a:defRPr>
            </a:lvl8pPr>
            <a:lvl9pPr lvl="8" rtl="0">
              <a:spcBef>
                <a:spcPts val="0"/>
              </a:spcBef>
              <a:defRPr sz="1400" cap="none">
                <a:solidFill>
                  <a:schemeClr val="dk1"/>
                </a:solidFill>
                <a:latin typeface="Georgia"/>
                <a:ea typeface="Georgia"/>
                <a:cs typeface="Georgia"/>
                <a:sym typeface="Georgia"/>
              </a:defRPr>
            </a:lvl9pPr>
          </a:lstStyle>
          <a:p/>
        </p:txBody>
      </p:sp>
      <p:sp>
        <p:nvSpPr>
          <p:cNvPr id="82" name="Shape 82"/>
          <p:cNvSpPr txBox="1"/>
          <p:nvPr>
            <p:ph idx="10" type="dt"/>
          </p:nvPr>
        </p:nvSpPr>
        <p:spPr>
          <a:xfrm>
            <a:off x="5791200" y="4803738"/>
            <a:ext cx="3044952" cy="274320"/>
          </a:xfrm>
          <a:prstGeom prst="rect">
            <a:avLst/>
          </a:prstGeom>
          <a:noFill/>
          <a:ln>
            <a:noFill/>
          </a:ln>
        </p:spPr>
        <p:txBody>
          <a:bodyPr anchorCtr="0" anchor="t" bIns="91425" lIns="91425" rIns="91425" wrap="square" tIns="91425"/>
          <a:lstStyle>
            <a:lvl1pPr indent="0" lvl="0" marL="0" marR="0" rtl="0" algn="r">
              <a:spcBef>
                <a:spcPts val="0"/>
              </a:spcBef>
              <a:defRPr b="0" i="0" sz="1400" u="none" cap="none" strike="noStrike">
                <a:solidFill>
                  <a:srgbClr val="FFFFFF"/>
                </a:solidFill>
                <a:latin typeface="Georgia"/>
                <a:ea typeface="Georgia"/>
                <a:cs typeface="Georgia"/>
                <a:sym typeface="Georgia"/>
              </a:defRPr>
            </a:lvl1pPr>
            <a:lvl2pPr indent="0" lvl="1" marL="457200" marR="0" rtl="0" algn="l">
              <a:spcBef>
                <a:spcPts val="0"/>
              </a:spcBef>
              <a:defRPr b="0" i="0" sz="1800" u="none" cap="none" strike="noStrike">
                <a:solidFill>
                  <a:schemeClr val="dk1"/>
                </a:solidFill>
                <a:latin typeface="Georgia"/>
                <a:ea typeface="Georgia"/>
                <a:cs typeface="Georgia"/>
                <a:sym typeface="Georgia"/>
              </a:defRPr>
            </a:lvl2pPr>
            <a:lvl3pPr indent="0" lvl="2" marL="914400" marR="0" rtl="0" algn="l">
              <a:spcBef>
                <a:spcPts val="0"/>
              </a:spcBef>
              <a:defRPr b="0" i="0" sz="1800" u="none" cap="none" strike="noStrike">
                <a:solidFill>
                  <a:schemeClr val="dk1"/>
                </a:solidFill>
                <a:latin typeface="Georgia"/>
                <a:ea typeface="Georgia"/>
                <a:cs typeface="Georgia"/>
                <a:sym typeface="Georgia"/>
              </a:defRPr>
            </a:lvl3pPr>
            <a:lvl4pPr indent="0" lvl="3" marL="1371600" marR="0" rtl="0" algn="l">
              <a:spcBef>
                <a:spcPts val="0"/>
              </a:spcBef>
              <a:defRPr b="0" i="0" sz="1800" u="none" cap="none" strike="noStrike">
                <a:solidFill>
                  <a:schemeClr val="dk1"/>
                </a:solidFill>
                <a:latin typeface="Georgia"/>
                <a:ea typeface="Georgia"/>
                <a:cs typeface="Georgia"/>
                <a:sym typeface="Georgia"/>
              </a:defRPr>
            </a:lvl4pPr>
            <a:lvl5pPr indent="0" lvl="4" marL="1828800" marR="0" rtl="0" algn="l">
              <a:spcBef>
                <a:spcPts val="0"/>
              </a:spcBef>
              <a:defRPr b="0" i="0" sz="1800" u="none" cap="none" strike="noStrike">
                <a:solidFill>
                  <a:schemeClr val="dk1"/>
                </a:solidFill>
                <a:latin typeface="Georgia"/>
                <a:ea typeface="Georgia"/>
                <a:cs typeface="Georgia"/>
                <a:sym typeface="Georgia"/>
              </a:defRPr>
            </a:lvl5pPr>
            <a:lvl6pPr indent="0" lvl="5" marL="2286000" marR="0" rtl="0" algn="l">
              <a:spcBef>
                <a:spcPts val="0"/>
              </a:spcBef>
              <a:defRPr b="0" i="0" sz="1800" u="none" cap="none" strike="noStrike">
                <a:solidFill>
                  <a:schemeClr val="dk1"/>
                </a:solidFill>
                <a:latin typeface="Georgia"/>
                <a:ea typeface="Georgia"/>
                <a:cs typeface="Georgia"/>
                <a:sym typeface="Georgia"/>
              </a:defRPr>
            </a:lvl6pPr>
            <a:lvl7pPr indent="0" lvl="6" marL="2743200" marR="0" rtl="0" algn="l">
              <a:spcBef>
                <a:spcPts val="0"/>
              </a:spcBef>
              <a:defRPr b="0" i="0" sz="1800" u="none" cap="none" strike="noStrike">
                <a:solidFill>
                  <a:schemeClr val="dk1"/>
                </a:solidFill>
                <a:latin typeface="Georgia"/>
                <a:ea typeface="Georgia"/>
                <a:cs typeface="Georgia"/>
                <a:sym typeface="Georgia"/>
              </a:defRPr>
            </a:lvl7pPr>
            <a:lvl8pPr indent="0" lvl="7" marL="3200400" marR="0" rtl="0" algn="l">
              <a:spcBef>
                <a:spcPts val="0"/>
              </a:spcBef>
              <a:defRPr b="0" i="0" sz="1800" u="none" cap="none" strike="noStrike">
                <a:solidFill>
                  <a:schemeClr val="dk1"/>
                </a:solidFill>
                <a:latin typeface="Georgia"/>
                <a:ea typeface="Georgia"/>
                <a:cs typeface="Georgia"/>
                <a:sym typeface="Georgia"/>
              </a:defRPr>
            </a:lvl8pPr>
            <a:lvl9pPr indent="0" lvl="8" marL="3657600" marR="0" rtl="0" algn="l">
              <a:spcBef>
                <a:spcPts val="0"/>
              </a:spcBef>
              <a:defRPr b="0" i="0" sz="1800" u="none" cap="none" strike="noStrike">
                <a:solidFill>
                  <a:schemeClr val="dk1"/>
                </a:solidFill>
                <a:latin typeface="Georgia"/>
                <a:ea typeface="Georgia"/>
                <a:cs typeface="Georgia"/>
                <a:sym typeface="Georgia"/>
              </a:defRPr>
            </a:lvl9pPr>
          </a:lstStyle>
          <a:p/>
        </p:txBody>
      </p:sp>
      <p:sp>
        <p:nvSpPr>
          <p:cNvPr id="83" name="Shape 83"/>
          <p:cNvSpPr txBox="1"/>
          <p:nvPr>
            <p:ph idx="11" type="ftr"/>
          </p:nvPr>
        </p:nvSpPr>
        <p:spPr>
          <a:xfrm>
            <a:off x="304800" y="4807458"/>
            <a:ext cx="3581400" cy="274320"/>
          </a:xfrm>
          <a:prstGeom prst="rect">
            <a:avLst/>
          </a:prstGeom>
          <a:noFill/>
          <a:ln>
            <a:noFill/>
          </a:ln>
        </p:spPr>
        <p:txBody>
          <a:bodyPr anchorCtr="0" anchor="t" bIns="91425" lIns="91425" rIns="91425" wrap="square" tIns="91425"/>
          <a:lstStyle>
            <a:lvl1pPr indent="0" lvl="0" marL="0" marR="0" rtl="0" algn="l">
              <a:spcBef>
                <a:spcPts val="0"/>
              </a:spcBef>
              <a:defRPr b="0" i="0" sz="1200" u="none" cap="none" strike="noStrike">
                <a:solidFill>
                  <a:srgbClr val="FFFFFF"/>
                </a:solidFill>
                <a:latin typeface="Georgia"/>
                <a:ea typeface="Georgia"/>
                <a:cs typeface="Georgia"/>
                <a:sym typeface="Georgia"/>
              </a:defRPr>
            </a:lvl1pPr>
            <a:lvl2pPr indent="0" lvl="1" marL="457200" marR="0" rtl="0" algn="l">
              <a:spcBef>
                <a:spcPts val="0"/>
              </a:spcBef>
              <a:defRPr b="0" i="0" sz="1800" u="none" cap="none" strike="noStrike">
                <a:solidFill>
                  <a:schemeClr val="dk1"/>
                </a:solidFill>
                <a:latin typeface="Georgia"/>
                <a:ea typeface="Georgia"/>
                <a:cs typeface="Georgia"/>
                <a:sym typeface="Georgia"/>
              </a:defRPr>
            </a:lvl2pPr>
            <a:lvl3pPr indent="0" lvl="2" marL="914400" marR="0" rtl="0" algn="l">
              <a:spcBef>
                <a:spcPts val="0"/>
              </a:spcBef>
              <a:defRPr b="0" i="0" sz="1800" u="none" cap="none" strike="noStrike">
                <a:solidFill>
                  <a:schemeClr val="dk1"/>
                </a:solidFill>
                <a:latin typeface="Georgia"/>
                <a:ea typeface="Georgia"/>
                <a:cs typeface="Georgia"/>
                <a:sym typeface="Georgia"/>
              </a:defRPr>
            </a:lvl3pPr>
            <a:lvl4pPr indent="0" lvl="3" marL="1371600" marR="0" rtl="0" algn="l">
              <a:spcBef>
                <a:spcPts val="0"/>
              </a:spcBef>
              <a:defRPr b="0" i="0" sz="1800" u="none" cap="none" strike="noStrike">
                <a:solidFill>
                  <a:schemeClr val="dk1"/>
                </a:solidFill>
                <a:latin typeface="Georgia"/>
                <a:ea typeface="Georgia"/>
                <a:cs typeface="Georgia"/>
                <a:sym typeface="Georgia"/>
              </a:defRPr>
            </a:lvl4pPr>
            <a:lvl5pPr indent="0" lvl="4" marL="1828800" marR="0" rtl="0" algn="l">
              <a:spcBef>
                <a:spcPts val="0"/>
              </a:spcBef>
              <a:defRPr b="0" i="0" sz="1800" u="none" cap="none" strike="noStrike">
                <a:solidFill>
                  <a:schemeClr val="dk1"/>
                </a:solidFill>
                <a:latin typeface="Georgia"/>
                <a:ea typeface="Georgia"/>
                <a:cs typeface="Georgia"/>
                <a:sym typeface="Georgia"/>
              </a:defRPr>
            </a:lvl5pPr>
            <a:lvl6pPr indent="0" lvl="5" marL="2286000" marR="0" rtl="0" algn="l">
              <a:spcBef>
                <a:spcPts val="0"/>
              </a:spcBef>
              <a:defRPr b="0" i="0" sz="1800" u="none" cap="none" strike="noStrike">
                <a:solidFill>
                  <a:schemeClr val="dk1"/>
                </a:solidFill>
                <a:latin typeface="Georgia"/>
                <a:ea typeface="Georgia"/>
                <a:cs typeface="Georgia"/>
                <a:sym typeface="Georgia"/>
              </a:defRPr>
            </a:lvl6pPr>
            <a:lvl7pPr indent="0" lvl="6" marL="2743200" marR="0" rtl="0" algn="l">
              <a:spcBef>
                <a:spcPts val="0"/>
              </a:spcBef>
              <a:defRPr b="0" i="0" sz="1800" u="none" cap="none" strike="noStrike">
                <a:solidFill>
                  <a:schemeClr val="dk1"/>
                </a:solidFill>
                <a:latin typeface="Georgia"/>
                <a:ea typeface="Georgia"/>
                <a:cs typeface="Georgia"/>
                <a:sym typeface="Georgia"/>
              </a:defRPr>
            </a:lvl7pPr>
            <a:lvl8pPr indent="0" lvl="7" marL="3200400" marR="0" rtl="0" algn="l">
              <a:spcBef>
                <a:spcPts val="0"/>
              </a:spcBef>
              <a:defRPr b="0" i="0" sz="1800" u="none" cap="none" strike="noStrike">
                <a:solidFill>
                  <a:schemeClr val="dk1"/>
                </a:solidFill>
                <a:latin typeface="Georgia"/>
                <a:ea typeface="Georgia"/>
                <a:cs typeface="Georgia"/>
                <a:sym typeface="Georgia"/>
              </a:defRPr>
            </a:lvl8pPr>
            <a:lvl9pPr indent="0" lvl="8" marL="3657600" marR="0" rtl="0" algn="l">
              <a:spcBef>
                <a:spcPts val="0"/>
              </a:spcBef>
              <a:defRPr b="0" i="0" sz="1800" u="none" cap="none" strike="noStrike">
                <a:solidFill>
                  <a:schemeClr val="dk1"/>
                </a:solidFill>
                <a:latin typeface="Georgia"/>
                <a:ea typeface="Georgia"/>
                <a:cs typeface="Georgia"/>
                <a:sym typeface="Georgia"/>
              </a:defRPr>
            </a:lvl9pPr>
          </a:lstStyle>
          <a:p/>
        </p:txBody>
      </p:sp>
      <p:cxnSp>
        <p:nvCxnSpPr>
          <p:cNvPr id="84" name="Shape 84"/>
          <p:cNvCxnSpPr/>
          <p:nvPr/>
        </p:nvCxnSpPr>
        <p:spPr>
          <a:xfrm>
            <a:off x="152400" y="960120"/>
            <a:ext cx="8833104" cy="0"/>
          </a:xfrm>
          <a:prstGeom prst="straightConnector1">
            <a:avLst/>
          </a:prstGeom>
          <a:noFill/>
          <a:ln cap="flat" cmpd="sng" w="11425">
            <a:solidFill>
              <a:srgbClr val="7A9798"/>
            </a:solidFill>
            <a:prstDash val="dash"/>
            <a:round/>
            <a:headEnd len="med" w="med" type="none"/>
            <a:tailEnd len="med" w="med" type="none"/>
          </a:ln>
        </p:spPr>
      </p:cxnSp>
      <p:sp>
        <p:nvSpPr>
          <p:cNvPr id="85" name="Shape 85"/>
          <p:cNvSpPr/>
          <p:nvPr/>
        </p:nvSpPr>
        <p:spPr>
          <a:xfrm>
            <a:off x="152400" y="116586"/>
            <a:ext cx="8833104" cy="4910328"/>
          </a:xfrm>
          <a:prstGeom prst="rect">
            <a:avLst/>
          </a:prstGeom>
          <a:noFill/>
          <a:ln cap="flat" cmpd="sng" w="9525">
            <a:solidFill>
              <a:srgbClr val="7A9798"/>
            </a:solidFill>
            <a:prstDash val="solid"/>
            <a:miter lim="8000"/>
            <a:headEnd len="med" w="med" type="none"/>
            <a:tailEnd len="med" w="med" type="none"/>
          </a:ln>
        </p:spPr>
        <p:txBody>
          <a:bodyPr anchorCtr="0" anchor="ctr" bIns="45700" lIns="91425" rIns="91425" wrap="square" tIns="45700">
            <a:noAutofit/>
          </a:bodyPr>
          <a:lstStyle/>
          <a:p>
            <a:pPr indent="0" lvl="0" marL="0" marR="0" rtl="0" algn="l">
              <a:spcBef>
                <a:spcPts val="0"/>
              </a:spcBef>
              <a:buNone/>
            </a:pPr>
            <a:r>
              <a:t/>
            </a:r>
            <a:endParaRPr b="0" i="0" sz="1800" u="none" cap="none" strike="noStrike">
              <a:solidFill>
                <a:schemeClr val="dk1"/>
              </a:solidFill>
              <a:latin typeface="Georgia"/>
              <a:ea typeface="Georgia"/>
              <a:cs typeface="Georgia"/>
              <a:sym typeface="Georgia"/>
            </a:endParaRPr>
          </a:p>
        </p:txBody>
      </p:sp>
      <p:sp>
        <p:nvSpPr>
          <p:cNvPr id="86" name="Shape 86"/>
          <p:cNvSpPr txBox="1"/>
          <p:nvPr>
            <p:ph idx="3" type="body"/>
          </p:nvPr>
        </p:nvSpPr>
        <p:spPr>
          <a:xfrm>
            <a:off x="301752" y="1853537"/>
            <a:ext cx="4041648" cy="2863803"/>
          </a:xfrm>
          <a:prstGeom prst="rect">
            <a:avLst/>
          </a:prstGeom>
          <a:noFill/>
          <a:ln>
            <a:noFill/>
          </a:ln>
        </p:spPr>
        <p:txBody>
          <a:bodyPr anchorCtr="0" anchor="t" bIns="91425" lIns="91425" rIns="91425" wrap="square" tIns="91425"/>
          <a:lstStyle>
            <a:lvl1pPr indent="-128587" lvl="0" marL="274320" rtl="0" algn="l">
              <a:spcBef>
                <a:spcPts val="540"/>
              </a:spcBef>
              <a:buClr>
                <a:schemeClr val="accent1"/>
              </a:buClr>
              <a:buFont typeface="Noto Symbol"/>
              <a:buChar char="●"/>
              <a:defRPr sz="2700">
                <a:solidFill>
                  <a:schemeClr val="dk1"/>
                </a:solidFill>
                <a:latin typeface="Georgia"/>
                <a:ea typeface="Georgia"/>
                <a:cs typeface="Georgia"/>
                <a:sym typeface="Georgia"/>
              </a:defRPr>
            </a:lvl1pPr>
            <a:lvl2pPr indent="-184150" lvl="1" marL="548640" rtl="0" algn="l">
              <a:spcBef>
                <a:spcPts val="440"/>
              </a:spcBef>
              <a:buClr>
                <a:schemeClr val="accent2"/>
              </a:buClr>
              <a:buFont typeface="Noto Symbol"/>
              <a:buChar char="○"/>
              <a:defRPr sz="2200">
                <a:solidFill>
                  <a:schemeClr val="dk2"/>
                </a:solidFill>
                <a:latin typeface="Georgia"/>
                <a:ea typeface="Georgia"/>
                <a:cs typeface="Georgia"/>
                <a:sym typeface="Georgia"/>
              </a:defRPr>
            </a:lvl2pPr>
            <a:lvl3pPr indent="-143510" lvl="2" marL="822960" rtl="0" algn="l">
              <a:spcBef>
                <a:spcPts val="400"/>
              </a:spcBef>
              <a:buClr>
                <a:schemeClr val="accent3"/>
              </a:buClr>
              <a:buFont typeface="Noto Symbol"/>
              <a:buChar char="•"/>
              <a:defRPr sz="2000">
                <a:solidFill>
                  <a:schemeClr val="dk1"/>
                </a:solidFill>
                <a:latin typeface="Georgia"/>
                <a:ea typeface="Georgia"/>
                <a:cs typeface="Georgia"/>
                <a:sym typeface="Georgia"/>
              </a:defRPr>
            </a:lvl3pPr>
            <a:lvl4pPr indent="-144780" lvl="3" marL="1097280" rtl="0" algn="l">
              <a:spcBef>
                <a:spcPts val="400"/>
              </a:spcBef>
              <a:buClr>
                <a:schemeClr val="accent4"/>
              </a:buClr>
              <a:buFont typeface="Noto Symbol"/>
              <a:buChar char="•"/>
              <a:defRPr sz="2000">
                <a:solidFill>
                  <a:schemeClr val="dk2"/>
                </a:solidFill>
                <a:latin typeface="Georgia"/>
                <a:ea typeface="Georgia"/>
                <a:cs typeface="Georgia"/>
                <a:sym typeface="Georgia"/>
              </a:defRPr>
            </a:lvl4pPr>
            <a:lvl5pPr indent="-114300" lvl="4" marL="1371600" rtl="0" algn="l">
              <a:spcBef>
                <a:spcPts val="360"/>
              </a:spcBef>
              <a:buClr>
                <a:schemeClr val="accent5"/>
              </a:buClr>
              <a:buFont typeface="Georgia"/>
              <a:buChar char="•"/>
              <a:defRPr sz="1800">
                <a:solidFill>
                  <a:schemeClr val="dk1"/>
                </a:solidFill>
                <a:latin typeface="Georgia"/>
                <a:ea typeface="Georgia"/>
                <a:cs typeface="Georgia"/>
                <a:sym typeface="Georgia"/>
              </a:defRPr>
            </a:lvl5pPr>
            <a:lvl6pPr indent="-93980" lvl="5" marL="1645920" rtl="0" algn="l">
              <a:spcBef>
                <a:spcPts val="360"/>
              </a:spcBef>
              <a:buClr>
                <a:schemeClr val="accent6"/>
              </a:buClr>
              <a:buFont typeface="Noto Symbol"/>
              <a:buChar char="●"/>
              <a:defRPr sz="1800">
                <a:solidFill>
                  <a:schemeClr val="dk1"/>
                </a:solidFill>
                <a:latin typeface="Georgia"/>
                <a:ea typeface="Georgia"/>
                <a:cs typeface="Georgia"/>
                <a:sym typeface="Georgia"/>
              </a:defRPr>
            </a:lvl6pPr>
            <a:lvl7pPr indent="-101600" lvl="6" marL="1920240" rtl="0" algn="l">
              <a:spcBef>
                <a:spcPts val="320"/>
              </a:spcBef>
              <a:buClr>
                <a:srgbClr val="B75640"/>
              </a:buClr>
              <a:buFont typeface="Georgia"/>
              <a:buChar char="•"/>
              <a:defRPr sz="1600">
                <a:solidFill>
                  <a:schemeClr val="dk1"/>
                </a:solidFill>
                <a:latin typeface="Georgia"/>
                <a:ea typeface="Georgia"/>
                <a:cs typeface="Georgia"/>
                <a:sym typeface="Georgia"/>
              </a:defRPr>
            </a:lvl7pPr>
            <a:lvl8pPr indent="-83820" lvl="7" marL="2103120" rtl="0" algn="l">
              <a:spcBef>
                <a:spcPts val="320"/>
              </a:spcBef>
              <a:buClr>
                <a:srgbClr val="7A6B62"/>
              </a:buClr>
              <a:buFont typeface="Georgia"/>
              <a:buChar char="•"/>
              <a:defRPr sz="1600">
                <a:solidFill>
                  <a:schemeClr val="dk1"/>
                </a:solidFill>
                <a:latin typeface="Georgia"/>
                <a:ea typeface="Georgia"/>
                <a:cs typeface="Georgia"/>
                <a:sym typeface="Georgia"/>
              </a:defRPr>
            </a:lvl8pPr>
            <a:lvl9pPr indent="-113029" lvl="8" marL="2377440" rtl="0" algn="l">
              <a:spcBef>
                <a:spcPts val="280"/>
              </a:spcBef>
              <a:buClr>
                <a:srgbClr val="B29D00"/>
              </a:buClr>
              <a:buFont typeface="Georgia"/>
              <a:buChar char="•"/>
              <a:defRPr sz="1400" cap="none">
                <a:solidFill>
                  <a:schemeClr val="dk1"/>
                </a:solidFill>
                <a:latin typeface="Georgia"/>
                <a:ea typeface="Georgia"/>
                <a:cs typeface="Georgia"/>
                <a:sym typeface="Georgia"/>
              </a:defRPr>
            </a:lvl9pPr>
          </a:lstStyle>
          <a:p/>
        </p:txBody>
      </p:sp>
      <p:sp>
        <p:nvSpPr>
          <p:cNvPr id="87" name="Shape 87"/>
          <p:cNvSpPr txBox="1"/>
          <p:nvPr>
            <p:ph idx="4" type="body"/>
          </p:nvPr>
        </p:nvSpPr>
        <p:spPr>
          <a:xfrm>
            <a:off x="4800600" y="1853537"/>
            <a:ext cx="4038600" cy="2866644"/>
          </a:xfrm>
          <a:prstGeom prst="rect">
            <a:avLst/>
          </a:prstGeom>
          <a:noFill/>
          <a:ln>
            <a:noFill/>
          </a:ln>
        </p:spPr>
        <p:txBody>
          <a:bodyPr anchorCtr="0" anchor="t" bIns="91425" lIns="91425" rIns="91425" wrap="square" tIns="91425"/>
          <a:lstStyle>
            <a:lvl1pPr indent="-128587" lvl="0" marL="274320" rtl="0" algn="l">
              <a:spcBef>
                <a:spcPts val="540"/>
              </a:spcBef>
              <a:buClr>
                <a:schemeClr val="accent1"/>
              </a:buClr>
              <a:buFont typeface="Noto Symbol"/>
              <a:buChar char="●"/>
              <a:defRPr sz="2700">
                <a:solidFill>
                  <a:schemeClr val="dk1"/>
                </a:solidFill>
                <a:latin typeface="Georgia"/>
                <a:ea typeface="Georgia"/>
                <a:cs typeface="Georgia"/>
                <a:sym typeface="Georgia"/>
              </a:defRPr>
            </a:lvl1pPr>
            <a:lvl2pPr indent="-184150" lvl="1" marL="548640" rtl="0" algn="l">
              <a:spcBef>
                <a:spcPts val="440"/>
              </a:spcBef>
              <a:buClr>
                <a:schemeClr val="accent2"/>
              </a:buClr>
              <a:buFont typeface="Noto Symbol"/>
              <a:buChar char="○"/>
              <a:defRPr sz="2200">
                <a:solidFill>
                  <a:schemeClr val="dk2"/>
                </a:solidFill>
                <a:latin typeface="Georgia"/>
                <a:ea typeface="Georgia"/>
                <a:cs typeface="Georgia"/>
                <a:sym typeface="Georgia"/>
              </a:defRPr>
            </a:lvl2pPr>
            <a:lvl3pPr indent="-143510" lvl="2" marL="822960" rtl="0" algn="l">
              <a:spcBef>
                <a:spcPts val="400"/>
              </a:spcBef>
              <a:buClr>
                <a:schemeClr val="accent3"/>
              </a:buClr>
              <a:buFont typeface="Noto Symbol"/>
              <a:buChar char="•"/>
              <a:defRPr sz="2000">
                <a:solidFill>
                  <a:schemeClr val="dk1"/>
                </a:solidFill>
                <a:latin typeface="Georgia"/>
                <a:ea typeface="Georgia"/>
                <a:cs typeface="Georgia"/>
                <a:sym typeface="Georgia"/>
              </a:defRPr>
            </a:lvl3pPr>
            <a:lvl4pPr indent="-144780" lvl="3" marL="1097280" rtl="0" algn="l">
              <a:spcBef>
                <a:spcPts val="400"/>
              </a:spcBef>
              <a:buClr>
                <a:schemeClr val="accent4"/>
              </a:buClr>
              <a:buFont typeface="Noto Symbol"/>
              <a:buChar char="•"/>
              <a:defRPr sz="2000">
                <a:solidFill>
                  <a:schemeClr val="dk2"/>
                </a:solidFill>
                <a:latin typeface="Georgia"/>
                <a:ea typeface="Georgia"/>
                <a:cs typeface="Georgia"/>
                <a:sym typeface="Georgia"/>
              </a:defRPr>
            </a:lvl4pPr>
            <a:lvl5pPr indent="-114300" lvl="4" marL="1371600" rtl="0" algn="l">
              <a:spcBef>
                <a:spcPts val="360"/>
              </a:spcBef>
              <a:buClr>
                <a:schemeClr val="accent5"/>
              </a:buClr>
              <a:buFont typeface="Georgia"/>
              <a:buChar char="•"/>
              <a:defRPr sz="1800">
                <a:solidFill>
                  <a:schemeClr val="dk1"/>
                </a:solidFill>
                <a:latin typeface="Georgia"/>
                <a:ea typeface="Georgia"/>
                <a:cs typeface="Georgia"/>
                <a:sym typeface="Georgia"/>
              </a:defRPr>
            </a:lvl5pPr>
            <a:lvl6pPr indent="-93980" lvl="5" marL="1645920" rtl="0" algn="l">
              <a:spcBef>
                <a:spcPts val="360"/>
              </a:spcBef>
              <a:buClr>
                <a:schemeClr val="accent6"/>
              </a:buClr>
              <a:buFont typeface="Noto Symbol"/>
              <a:buChar char="●"/>
              <a:defRPr sz="1800">
                <a:solidFill>
                  <a:schemeClr val="dk1"/>
                </a:solidFill>
                <a:latin typeface="Georgia"/>
                <a:ea typeface="Georgia"/>
                <a:cs typeface="Georgia"/>
                <a:sym typeface="Georgia"/>
              </a:defRPr>
            </a:lvl6pPr>
            <a:lvl7pPr indent="-101600" lvl="6" marL="1920240" rtl="0" algn="l">
              <a:spcBef>
                <a:spcPts val="320"/>
              </a:spcBef>
              <a:buClr>
                <a:srgbClr val="B75640"/>
              </a:buClr>
              <a:buFont typeface="Georgia"/>
              <a:buChar char="•"/>
              <a:defRPr sz="1600">
                <a:solidFill>
                  <a:schemeClr val="dk1"/>
                </a:solidFill>
                <a:latin typeface="Georgia"/>
                <a:ea typeface="Georgia"/>
                <a:cs typeface="Georgia"/>
                <a:sym typeface="Georgia"/>
              </a:defRPr>
            </a:lvl7pPr>
            <a:lvl8pPr indent="-83820" lvl="7" marL="2103120" rtl="0" algn="l">
              <a:spcBef>
                <a:spcPts val="320"/>
              </a:spcBef>
              <a:buClr>
                <a:srgbClr val="7A6B62"/>
              </a:buClr>
              <a:buFont typeface="Georgia"/>
              <a:buChar char="•"/>
              <a:defRPr sz="1600">
                <a:solidFill>
                  <a:schemeClr val="dk1"/>
                </a:solidFill>
                <a:latin typeface="Georgia"/>
                <a:ea typeface="Georgia"/>
                <a:cs typeface="Georgia"/>
                <a:sym typeface="Georgia"/>
              </a:defRPr>
            </a:lvl8pPr>
            <a:lvl9pPr indent="-113029" lvl="8" marL="2377440" rtl="0" algn="l">
              <a:spcBef>
                <a:spcPts val="280"/>
              </a:spcBef>
              <a:buClr>
                <a:srgbClr val="B29D00"/>
              </a:buClr>
              <a:buFont typeface="Georgia"/>
              <a:buChar char="•"/>
              <a:defRPr sz="1400" cap="none">
                <a:solidFill>
                  <a:schemeClr val="dk1"/>
                </a:solidFill>
                <a:latin typeface="Georgia"/>
                <a:ea typeface="Georgia"/>
                <a:cs typeface="Georgia"/>
                <a:sym typeface="Georgia"/>
              </a:defRPr>
            </a:lvl9pPr>
          </a:lstStyle>
          <a:p/>
        </p:txBody>
      </p:sp>
      <p:sp>
        <p:nvSpPr>
          <p:cNvPr id="88" name="Shape 88"/>
          <p:cNvSpPr/>
          <p:nvPr/>
        </p:nvSpPr>
        <p:spPr>
          <a:xfrm>
            <a:off x="4267200" y="717027"/>
            <a:ext cx="609600" cy="457200"/>
          </a:xfrm>
          <a:prstGeom prst="ellipse">
            <a:avLst/>
          </a:prstGeom>
          <a:solidFill>
            <a:srgbClr val="FFFFFF"/>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Georgia"/>
              <a:ea typeface="Georgia"/>
              <a:cs typeface="Georgia"/>
              <a:sym typeface="Georgia"/>
            </a:endParaRPr>
          </a:p>
        </p:txBody>
      </p:sp>
      <p:sp>
        <p:nvSpPr>
          <p:cNvPr id="89" name="Shape 89"/>
          <p:cNvSpPr/>
          <p:nvPr/>
        </p:nvSpPr>
        <p:spPr>
          <a:xfrm>
            <a:off x="4361688" y="787893"/>
            <a:ext cx="420624" cy="315468"/>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Georgia"/>
              <a:ea typeface="Georgia"/>
              <a:cs typeface="Georgia"/>
              <a:sym typeface="Georgia"/>
            </a:endParaRPr>
          </a:p>
        </p:txBody>
      </p:sp>
      <p:sp>
        <p:nvSpPr>
          <p:cNvPr id="90" name="Shape 90"/>
          <p:cNvSpPr txBox="1"/>
          <p:nvPr>
            <p:ph idx="12" type="sldNum"/>
          </p:nvPr>
        </p:nvSpPr>
        <p:spPr>
          <a:xfrm>
            <a:off x="4343400" y="781812"/>
            <a:ext cx="457200" cy="330994"/>
          </a:xfrm>
          <a:prstGeom prst="rect">
            <a:avLst/>
          </a:prstGeom>
          <a:noFill/>
          <a:ln>
            <a:noFill/>
          </a:ln>
        </p:spPr>
        <p:txBody>
          <a:bodyPr anchorCtr="0" anchor="ctr" bIns="45700" lIns="45700" rIns="45700" wrap="square" tIns="45700">
            <a:noAutofit/>
          </a:bodyPr>
          <a:lstStyle/>
          <a:p>
            <a:pPr indent="0" lvl="0" marL="0" marR="0" rtl="0" algn="ctr">
              <a:spcBef>
                <a:spcPts val="0"/>
              </a:spcBef>
              <a:buSzPct val="25000"/>
              <a:buNone/>
            </a:pPr>
            <a:fld id="{00000000-1234-1234-1234-123412341234}" type="slidenum">
              <a:rPr b="0" i="0" lang="en" sz="1600" u="none" cap="none" strike="noStrike">
                <a:solidFill>
                  <a:srgbClr val="7A9798"/>
                </a:solidFill>
                <a:latin typeface="Georgia"/>
                <a:ea typeface="Georgia"/>
                <a:cs typeface="Georgia"/>
                <a:sym typeface="Georgia"/>
              </a:rPr>
              <a:t>‹#›</a:t>
            </a:fld>
          </a:p>
        </p:txBody>
      </p:sp>
      <p:sp>
        <p:nvSpPr>
          <p:cNvPr id="91" name="Shape 91"/>
          <p:cNvSpPr txBox="1"/>
          <p:nvPr>
            <p:ph type="title"/>
          </p:nvPr>
        </p:nvSpPr>
        <p:spPr>
          <a:xfrm>
            <a:off x="301752" y="171450"/>
            <a:ext cx="8534400" cy="569214"/>
          </a:xfrm>
          <a:prstGeom prst="rect">
            <a:avLst/>
          </a:prstGeom>
          <a:noFill/>
          <a:ln>
            <a:noFill/>
          </a:ln>
        </p:spPr>
        <p:txBody>
          <a:bodyPr anchorCtr="0" anchor="b" bIns="91425" lIns="91425" rIns="91425" wrap="square" tIns="91425"/>
          <a:lstStyle>
            <a:lvl1pPr lvl="0" rtl="0" algn="ctr">
              <a:spcBef>
                <a:spcPts val="0"/>
              </a:spcBef>
              <a:buClr>
                <a:srgbClr val="7A9798"/>
              </a:buClr>
              <a:buFont typeface="Georgia"/>
              <a:buNone/>
              <a:defRPr sz="3300">
                <a:solidFill>
                  <a:srgbClr val="7A9798"/>
                </a:solidFill>
                <a:latin typeface="Georgia"/>
                <a:ea typeface="Georgia"/>
                <a:cs typeface="Georgia"/>
                <a:sym typeface="Georgia"/>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ontent">
    <p:spTree>
      <p:nvGrpSpPr>
        <p:cNvPr id="92" name="Shape 92"/>
        <p:cNvGrpSpPr/>
        <p:nvPr/>
      </p:nvGrpSpPr>
      <p:grpSpPr>
        <a:xfrm>
          <a:off x="0" y="0"/>
          <a:ext cx="0" cy="0"/>
          <a:chOff x="0" y="0"/>
          <a:chExt cx="0" cy="0"/>
        </a:xfrm>
      </p:grpSpPr>
      <p:sp>
        <p:nvSpPr>
          <p:cNvPr id="93" name="Shape 93"/>
          <p:cNvSpPr txBox="1"/>
          <p:nvPr>
            <p:ph idx="1" type="body"/>
          </p:nvPr>
        </p:nvSpPr>
        <p:spPr>
          <a:xfrm>
            <a:off x="457200" y="1110853"/>
            <a:ext cx="8229600" cy="3394471"/>
          </a:xfrm>
          <a:prstGeom prst="rect">
            <a:avLst/>
          </a:prstGeom>
          <a:noFill/>
          <a:ln>
            <a:noFill/>
          </a:ln>
        </p:spPr>
        <p:txBody>
          <a:bodyPr anchorCtr="0" anchor="t" bIns="91425" lIns="91425" rIns="91425" wrap="square" tIns="91425"/>
          <a:lstStyle>
            <a:lvl1pPr indent="-146939" lvl="0" marL="365125" rtl="0" algn="l">
              <a:spcBef>
                <a:spcPts val="400"/>
              </a:spcBef>
              <a:spcAft>
                <a:spcPts val="0"/>
              </a:spcAft>
              <a:buClr>
                <a:schemeClr val="accent1"/>
              </a:buClr>
              <a:buFont typeface="Noto Sans Symbols"/>
              <a:buChar char="●"/>
              <a:defRPr sz="2700">
                <a:solidFill>
                  <a:schemeClr val="dk1"/>
                </a:solidFill>
                <a:latin typeface="Rambla"/>
                <a:ea typeface="Rambla"/>
                <a:cs typeface="Rambla"/>
                <a:sym typeface="Rambla"/>
              </a:defRPr>
            </a:lvl1pPr>
            <a:lvl2pPr indent="-93662" lvl="1" marL="620713" rtl="0" algn="l">
              <a:spcBef>
                <a:spcPts val="325"/>
              </a:spcBef>
              <a:spcAft>
                <a:spcPts val="0"/>
              </a:spcAft>
              <a:buClr>
                <a:schemeClr val="accent1"/>
              </a:buClr>
              <a:buFont typeface="Verdana"/>
              <a:buChar char="◦"/>
              <a:defRPr sz="2300">
                <a:solidFill>
                  <a:schemeClr val="dk1"/>
                </a:solidFill>
                <a:latin typeface="Rambla"/>
                <a:ea typeface="Rambla"/>
                <a:cs typeface="Rambla"/>
                <a:sym typeface="Rambla"/>
              </a:defRPr>
            </a:lvl2pPr>
            <a:lvl3pPr indent="-103187" lvl="2" marL="858838" rtl="0" algn="l">
              <a:spcBef>
                <a:spcPts val="350"/>
              </a:spcBef>
              <a:spcAft>
                <a:spcPts val="0"/>
              </a:spcAft>
              <a:buClr>
                <a:schemeClr val="accent2"/>
              </a:buClr>
              <a:buFont typeface="Noto Sans Symbols"/>
              <a:buChar char="⚫"/>
              <a:defRPr sz="2100">
                <a:solidFill>
                  <a:schemeClr val="dk1"/>
                </a:solidFill>
                <a:latin typeface="Rambla"/>
                <a:ea typeface="Rambla"/>
                <a:cs typeface="Rambla"/>
                <a:sym typeface="Rambla"/>
              </a:defRPr>
            </a:lvl3pPr>
            <a:lvl4pPr indent="-107950" lvl="3" marL="1143000" rtl="0" algn="l">
              <a:spcBef>
                <a:spcPts val="350"/>
              </a:spcBef>
              <a:spcAft>
                <a:spcPts val="0"/>
              </a:spcAft>
              <a:buClr>
                <a:schemeClr val="accent2"/>
              </a:buClr>
              <a:buFont typeface="Noto Sans Symbols"/>
              <a:buChar char="⚫"/>
              <a:defRPr sz="1900">
                <a:solidFill>
                  <a:schemeClr val="dk1"/>
                </a:solidFill>
                <a:latin typeface="Rambla"/>
                <a:ea typeface="Rambla"/>
                <a:cs typeface="Rambla"/>
                <a:sym typeface="Rambla"/>
              </a:defRPr>
            </a:lvl4pPr>
            <a:lvl5pPr indent="-114300" lvl="4" marL="1371600" rtl="0" algn="l">
              <a:spcBef>
                <a:spcPts val="350"/>
              </a:spcBef>
              <a:spcAft>
                <a:spcPts val="0"/>
              </a:spcAft>
              <a:buClr>
                <a:schemeClr val="accent2"/>
              </a:buClr>
              <a:buFont typeface="Noto Sans Symbols"/>
              <a:buChar char="⚫"/>
              <a:defRPr>
                <a:solidFill>
                  <a:schemeClr val="dk1"/>
                </a:solidFill>
                <a:latin typeface="Rambla"/>
                <a:ea typeface="Rambla"/>
                <a:cs typeface="Rambla"/>
                <a:sym typeface="Rambla"/>
              </a:defRPr>
            </a:lvl5pPr>
            <a:lvl6pPr indent="-114300" lvl="5" marL="1600200" rtl="0" algn="l">
              <a:spcBef>
                <a:spcPts val="350"/>
              </a:spcBef>
              <a:buClr>
                <a:schemeClr val="accent3"/>
              </a:buClr>
              <a:buFont typeface="Noto Sans Symbols"/>
              <a:buChar char="◾"/>
              <a:defRPr sz="1800">
                <a:solidFill>
                  <a:schemeClr val="dk1"/>
                </a:solidFill>
                <a:latin typeface="Rambla"/>
                <a:ea typeface="Rambla"/>
                <a:cs typeface="Rambla"/>
                <a:sym typeface="Rambla"/>
              </a:defRPr>
            </a:lvl6pPr>
            <a:lvl7pPr indent="-127000" lvl="6" marL="1828800" rtl="0" algn="l">
              <a:spcBef>
                <a:spcPts val="350"/>
              </a:spcBef>
              <a:buClr>
                <a:schemeClr val="accent3"/>
              </a:buClr>
              <a:buFont typeface="Noto Sans Symbols"/>
              <a:buChar char="◾"/>
              <a:defRPr sz="1600">
                <a:solidFill>
                  <a:schemeClr val="dk1"/>
                </a:solidFill>
                <a:latin typeface="Rambla"/>
                <a:ea typeface="Rambla"/>
                <a:cs typeface="Rambla"/>
                <a:sym typeface="Rambla"/>
              </a:defRPr>
            </a:lvl7pPr>
            <a:lvl8pPr indent="-127000" lvl="7" marL="2057400" rtl="0" algn="l">
              <a:spcBef>
                <a:spcPts val="350"/>
              </a:spcBef>
              <a:buClr>
                <a:schemeClr val="accent3"/>
              </a:buClr>
              <a:buFont typeface="Noto Sans Symbols"/>
              <a:buChar char="◾"/>
              <a:defRPr sz="1600">
                <a:solidFill>
                  <a:schemeClr val="dk1"/>
                </a:solidFill>
                <a:latin typeface="Rambla"/>
                <a:ea typeface="Rambla"/>
                <a:cs typeface="Rambla"/>
                <a:sym typeface="Rambla"/>
              </a:defRPr>
            </a:lvl8pPr>
            <a:lvl9pPr indent="-127000" lvl="8" marL="2286000" rtl="0" algn="l">
              <a:spcBef>
                <a:spcPts val="350"/>
              </a:spcBef>
              <a:buClr>
                <a:schemeClr val="accent3"/>
              </a:buClr>
              <a:buFont typeface="Noto Sans Symbols"/>
              <a:buChar char="◾"/>
              <a:defRPr sz="1600">
                <a:solidFill>
                  <a:schemeClr val="dk1"/>
                </a:solidFill>
                <a:latin typeface="Rambla"/>
                <a:ea typeface="Rambla"/>
                <a:cs typeface="Rambla"/>
                <a:sym typeface="Rambla"/>
              </a:defRPr>
            </a:lvl9pPr>
          </a:lstStyle>
          <a:p/>
        </p:txBody>
      </p:sp>
      <p:sp>
        <p:nvSpPr>
          <p:cNvPr id="94" name="Shape 94"/>
          <p:cNvSpPr txBox="1"/>
          <p:nvPr>
            <p:ph type="title"/>
          </p:nvPr>
        </p:nvSpPr>
        <p:spPr>
          <a:xfrm>
            <a:off x="457200" y="205978"/>
            <a:ext cx="8229600" cy="857250"/>
          </a:xfrm>
          <a:prstGeom prst="rect">
            <a:avLst/>
          </a:prstGeom>
          <a:noFill/>
          <a:ln>
            <a:noFill/>
          </a:ln>
        </p:spPr>
        <p:txBody>
          <a:bodyPr anchorCtr="0" anchor="ctr" bIns="91425" lIns="91425" rIns="91425" wrap="square" tIns="91425"/>
          <a:lstStyle>
            <a:lvl1pPr lvl="0" rtl="0" algn="l">
              <a:spcBef>
                <a:spcPts val="0"/>
              </a:spcBef>
              <a:spcAft>
                <a:spcPts val="0"/>
              </a:spcAft>
              <a:defRPr b="1" sz="4100">
                <a:solidFill>
                  <a:schemeClr val="dk2"/>
                </a:solidFill>
                <a:latin typeface="Rambla"/>
                <a:ea typeface="Rambla"/>
                <a:cs typeface="Rambla"/>
                <a:sym typeface="Rambla"/>
              </a:defRPr>
            </a:lvl1pPr>
            <a:lvl2pPr lvl="1" rtl="0" algn="l">
              <a:spcBef>
                <a:spcPts val="0"/>
              </a:spcBef>
              <a:spcAft>
                <a:spcPts val="0"/>
              </a:spcAft>
              <a:defRPr b="1" sz="4100">
                <a:solidFill>
                  <a:schemeClr val="dk2"/>
                </a:solidFill>
                <a:latin typeface="Rambla"/>
                <a:ea typeface="Rambla"/>
                <a:cs typeface="Rambla"/>
                <a:sym typeface="Rambla"/>
              </a:defRPr>
            </a:lvl2pPr>
            <a:lvl3pPr lvl="2" rtl="0" algn="l">
              <a:spcBef>
                <a:spcPts val="0"/>
              </a:spcBef>
              <a:spcAft>
                <a:spcPts val="0"/>
              </a:spcAft>
              <a:defRPr b="1" sz="4100">
                <a:solidFill>
                  <a:schemeClr val="dk2"/>
                </a:solidFill>
                <a:latin typeface="Rambla"/>
                <a:ea typeface="Rambla"/>
                <a:cs typeface="Rambla"/>
                <a:sym typeface="Rambla"/>
              </a:defRPr>
            </a:lvl3pPr>
            <a:lvl4pPr lvl="3" rtl="0" algn="l">
              <a:spcBef>
                <a:spcPts val="0"/>
              </a:spcBef>
              <a:spcAft>
                <a:spcPts val="0"/>
              </a:spcAft>
              <a:defRPr b="1" sz="4100">
                <a:solidFill>
                  <a:schemeClr val="dk2"/>
                </a:solidFill>
                <a:latin typeface="Rambla"/>
                <a:ea typeface="Rambla"/>
                <a:cs typeface="Rambla"/>
                <a:sym typeface="Rambla"/>
              </a:defRPr>
            </a:lvl4pPr>
            <a:lvl5pPr lvl="4" rtl="0" algn="l">
              <a:spcBef>
                <a:spcPts val="0"/>
              </a:spcBef>
              <a:spcAft>
                <a:spcPts val="0"/>
              </a:spcAft>
              <a:defRPr b="1" sz="4100">
                <a:solidFill>
                  <a:schemeClr val="dk2"/>
                </a:solidFill>
                <a:latin typeface="Rambla"/>
                <a:ea typeface="Rambla"/>
                <a:cs typeface="Rambla"/>
                <a:sym typeface="Rambla"/>
              </a:defRPr>
            </a:lvl5pPr>
            <a:lvl6pPr lvl="5" marL="457200" rtl="0" algn="l">
              <a:spcBef>
                <a:spcPts val="0"/>
              </a:spcBef>
              <a:spcAft>
                <a:spcPts val="0"/>
              </a:spcAft>
              <a:defRPr b="1" sz="4100">
                <a:solidFill>
                  <a:schemeClr val="dk2"/>
                </a:solidFill>
                <a:latin typeface="Rambla"/>
                <a:ea typeface="Rambla"/>
                <a:cs typeface="Rambla"/>
                <a:sym typeface="Rambla"/>
              </a:defRPr>
            </a:lvl6pPr>
            <a:lvl7pPr lvl="6" marL="914400" rtl="0" algn="l">
              <a:spcBef>
                <a:spcPts val="0"/>
              </a:spcBef>
              <a:spcAft>
                <a:spcPts val="0"/>
              </a:spcAft>
              <a:defRPr b="1" sz="4100">
                <a:solidFill>
                  <a:schemeClr val="dk2"/>
                </a:solidFill>
                <a:latin typeface="Rambla"/>
                <a:ea typeface="Rambla"/>
                <a:cs typeface="Rambla"/>
                <a:sym typeface="Rambla"/>
              </a:defRPr>
            </a:lvl7pPr>
            <a:lvl8pPr lvl="7" marL="1371600" rtl="0" algn="l">
              <a:spcBef>
                <a:spcPts val="0"/>
              </a:spcBef>
              <a:spcAft>
                <a:spcPts val="0"/>
              </a:spcAft>
              <a:defRPr b="1" sz="4100">
                <a:solidFill>
                  <a:schemeClr val="dk2"/>
                </a:solidFill>
                <a:latin typeface="Rambla"/>
                <a:ea typeface="Rambla"/>
                <a:cs typeface="Rambla"/>
                <a:sym typeface="Rambla"/>
              </a:defRPr>
            </a:lvl8pPr>
            <a:lvl9pPr lvl="8" marL="1828800" rtl="0" algn="l">
              <a:spcBef>
                <a:spcPts val="0"/>
              </a:spcBef>
              <a:spcAft>
                <a:spcPts val="0"/>
              </a:spcAft>
              <a:defRPr b="1" sz="4100">
                <a:solidFill>
                  <a:schemeClr val="dk2"/>
                </a:solidFill>
                <a:latin typeface="Rambla"/>
                <a:ea typeface="Rambla"/>
                <a:cs typeface="Rambla"/>
                <a:sym typeface="Rambla"/>
              </a:defRPr>
            </a:lvl9pPr>
          </a:lstStyle>
          <a:p/>
        </p:txBody>
      </p:sp>
      <p:sp>
        <p:nvSpPr>
          <p:cNvPr id="95" name="Shape 95"/>
          <p:cNvSpPr txBox="1"/>
          <p:nvPr>
            <p:ph idx="10" type="dt"/>
          </p:nvPr>
        </p:nvSpPr>
        <p:spPr>
          <a:xfrm>
            <a:off x="6727825" y="4806553"/>
            <a:ext cx="1919287" cy="273844"/>
          </a:xfrm>
          <a:prstGeom prst="rect">
            <a:avLst/>
          </a:prstGeom>
          <a:noFill/>
          <a:ln>
            <a:noFill/>
          </a:ln>
        </p:spPr>
        <p:txBody>
          <a:bodyPr anchorCtr="0" anchor="b" bIns="91425" lIns="91425" rIns="91425" wrap="square" tIns="91425"/>
          <a:lstStyle>
            <a:lvl1pPr indent="0" lvl="0" marL="0" marR="0" rtl="0" algn="l">
              <a:spcBef>
                <a:spcPts val="0"/>
              </a:spcBef>
              <a:defRPr b="0" i="0" sz="1000" u="none" cap="none" strike="noStrike">
                <a:latin typeface="Rambla"/>
                <a:ea typeface="Rambla"/>
                <a:cs typeface="Rambla"/>
                <a:sym typeface="Rambla"/>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96" name="Shape 96"/>
          <p:cNvSpPr txBox="1"/>
          <p:nvPr>
            <p:ph idx="11" type="ftr"/>
          </p:nvPr>
        </p:nvSpPr>
        <p:spPr>
          <a:xfrm>
            <a:off x="4379912" y="4806553"/>
            <a:ext cx="2351087" cy="273844"/>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9pPr>
          </a:lstStyle>
          <a:p/>
        </p:txBody>
      </p:sp>
      <p:sp>
        <p:nvSpPr>
          <p:cNvPr id="97" name="Shape 97"/>
          <p:cNvSpPr txBox="1"/>
          <p:nvPr>
            <p:ph idx="12" type="sldNum"/>
          </p:nvPr>
        </p:nvSpPr>
        <p:spPr>
          <a:xfrm>
            <a:off x="8647112" y="4806553"/>
            <a:ext cx="366712" cy="273844"/>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n"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ontent">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160300" cy="857400"/>
          </a:xfrm>
          <a:prstGeom prst="rect">
            <a:avLst/>
          </a:prstGeom>
          <a:noFill/>
          <a:ln>
            <a:noFill/>
          </a:ln>
        </p:spPr>
        <p:txBody>
          <a:bodyPr anchorCtr="0" anchor="ctr" bIns="91425" lIns="91425" rIns="91425" wrap="square" tIns="91425"/>
          <a:lstStyle>
            <a:lvl1pPr lvl="0" rtl="0" algn="l">
              <a:spcBef>
                <a:spcPts val="0"/>
              </a:spcBef>
              <a:buClr>
                <a:srgbClr val="0F6FC6"/>
              </a:buClr>
              <a:buFont typeface="Calibri"/>
              <a:buNone/>
              <a:defRPr sz="4400">
                <a:solidFill>
                  <a:srgbClr val="0F6FC6"/>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0" name="Shape 100"/>
          <p:cNvSpPr txBox="1"/>
          <p:nvPr>
            <p:ph idx="1" type="body"/>
          </p:nvPr>
        </p:nvSpPr>
        <p:spPr>
          <a:xfrm>
            <a:off x="457200" y="1200150"/>
            <a:ext cx="8160300" cy="3394500"/>
          </a:xfrm>
          <a:prstGeom prst="rect">
            <a:avLst/>
          </a:prstGeom>
          <a:noFill/>
          <a:ln>
            <a:noFill/>
          </a:ln>
        </p:spPr>
        <p:txBody>
          <a:bodyPr anchorCtr="0" anchor="t" bIns="91425" lIns="91425" rIns="91425" wrap="square" tIns="91425"/>
          <a:lstStyle>
            <a:lvl1pPr indent="635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698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254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254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254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254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254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254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01" name="Shape 101"/>
          <p:cNvSpPr txBox="1"/>
          <p:nvPr>
            <p:ph idx="10" type="dt"/>
          </p:nvPr>
        </p:nvSpPr>
        <p:spPr>
          <a:xfrm>
            <a:off x="5791200" y="4881562"/>
            <a:ext cx="2108100" cy="261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11" type="ftr"/>
          </p:nvPr>
        </p:nvSpPr>
        <p:spPr>
          <a:xfrm>
            <a:off x="990600" y="4896601"/>
            <a:ext cx="3657600" cy="246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3" name="Shape 103"/>
          <p:cNvSpPr txBox="1"/>
          <p:nvPr>
            <p:ph idx="12" type="sldNum"/>
          </p:nvPr>
        </p:nvSpPr>
        <p:spPr>
          <a:xfrm>
            <a:off x="6553200" y="4869656"/>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pic>
        <p:nvPicPr>
          <p:cNvPr id="104" name="Shape 104"/>
          <p:cNvPicPr preferRelativeResize="0"/>
          <p:nvPr/>
        </p:nvPicPr>
        <p:blipFill rotWithShape="1">
          <a:blip r:embed="rId2">
            <a:alphaModFix/>
          </a:blip>
          <a:srcRect b="0" l="0" r="0" t="0"/>
          <a:stretch/>
        </p:blipFill>
        <p:spPr>
          <a:xfrm>
            <a:off x="76200" y="4523497"/>
            <a:ext cx="1015800" cy="562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08" name="Shape 108"/>
        <p:cNvGrpSpPr/>
        <p:nvPr/>
      </p:nvGrpSpPr>
      <p:grpSpPr>
        <a:xfrm>
          <a:off x="0" y="0"/>
          <a:ext cx="0" cy="0"/>
          <a:chOff x="0" y="0"/>
          <a:chExt cx="0" cy="0"/>
        </a:xfrm>
      </p:grpSpPr>
      <p:sp>
        <p:nvSpPr>
          <p:cNvPr id="109" name="Shape 109"/>
          <p:cNvSpPr txBox="1"/>
          <p:nvPr>
            <p:ph type="title"/>
          </p:nvPr>
        </p:nvSpPr>
        <p:spPr>
          <a:xfrm>
            <a:off x="457200" y="205978"/>
            <a:ext cx="8229600" cy="85725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0" name="Shape 110"/>
          <p:cNvSpPr txBox="1"/>
          <p:nvPr>
            <p:ph idx="1" type="body"/>
          </p:nvPr>
        </p:nvSpPr>
        <p:spPr>
          <a:xfrm>
            <a:off x="457200" y="1200150"/>
            <a:ext cx="8229600" cy="372568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1" name="Shape 111"/>
        <p:cNvGrpSpPr/>
        <p:nvPr/>
      </p:nvGrpSpPr>
      <p:grpSpPr>
        <a:xfrm>
          <a:off x="0" y="0"/>
          <a:ext cx="0" cy="0"/>
          <a:chOff x="0" y="0"/>
          <a:chExt cx="0" cy="0"/>
        </a:xfrm>
      </p:grpSpPr>
      <p:sp>
        <p:nvSpPr>
          <p:cNvPr id="112" name="Shape 112"/>
          <p:cNvSpPr txBox="1"/>
          <p:nvPr>
            <p:ph type="ctrTitle"/>
          </p:nvPr>
        </p:nvSpPr>
        <p:spPr>
          <a:xfrm>
            <a:off x="685800" y="1583342"/>
            <a:ext cx="7772400" cy="1159856"/>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Font typeface="Arial"/>
              <a:buNone/>
              <a:defRPr/>
            </a:lvl1pPr>
            <a:lvl2pPr indent="0" lvl="1" marL="0" marR="0" rtl="0" algn="ctr">
              <a:lnSpc>
                <a:spcPct val="100000"/>
              </a:lnSpc>
              <a:spcBef>
                <a:spcPts val="0"/>
              </a:spcBef>
              <a:spcAft>
                <a:spcPts val="0"/>
              </a:spcAft>
              <a:buClr>
                <a:schemeClr val="dk1"/>
              </a:buClr>
              <a:buFont typeface="Arial"/>
              <a:buNone/>
              <a:defRPr/>
            </a:lvl2pPr>
            <a:lvl3pPr indent="0" lvl="2" marL="0" marR="0" rtl="0" algn="ctr">
              <a:spcBef>
                <a:spcPts val="0"/>
              </a:spcBef>
              <a:buClr>
                <a:schemeClr val="dk1"/>
              </a:buClr>
              <a:buFont typeface="Arial"/>
              <a:buNone/>
              <a:defRPr/>
            </a:lvl3pPr>
            <a:lvl4pPr indent="0" lvl="3" marL="0" marR="0" rtl="0" algn="ctr">
              <a:spcBef>
                <a:spcPts val="0"/>
              </a:spcBef>
              <a:buClr>
                <a:schemeClr val="dk1"/>
              </a:buClr>
              <a:buFont typeface="Arial"/>
              <a:buNone/>
              <a:defRPr/>
            </a:lvl4pPr>
            <a:lvl5pPr indent="0" lvl="4" marL="0" marR="0" rtl="0" algn="ctr">
              <a:spcBef>
                <a:spcPts val="0"/>
              </a:spcBef>
              <a:buClr>
                <a:schemeClr val="dk1"/>
              </a:buClr>
              <a:buFont typeface="Arial"/>
              <a:buNone/>
              <a:defRPr/>
            </a:lvl5pPr>
            <a:lvl6pPr indent="0" lvl="5" marL="0" marR="0" rtl="0" algn="ctr">
              <a:spcBef>
                <a:spcPts val="0"/>
              </a:spcBef>
              <a:buClr>
                <a:schemeClr val="dk1"/>
              </a:buClr>
              <a:buFont typeface="Arial"/>
              <a:buNone/>
              <a:defRPr/>
            </a:lvl6pPr>
            <a:lvl7pPr indent="0" lvl="6" marL="0" marR="0" rtl="0" algn="ctr">
              <a:spcBef>
                <a:spcPts val="0"/>
              </a:spcBef>
              <a:buClr>
                <a:schemeClr val="dk1"/>
              </a:buClr>
              <a:buFont typeface="Arial"/>
              <a:buNone/>
              <a:defRPr/>
            </a:lvl7pPr>
            <a:lvl8pPr indent="0" lvl="7" marL="0" marR="0" rtl="0" algn="ctr">
              <a:spcBef>
                <a:spcPts val="0"/>
              </a:spcBef>
              <a:buClr>
                <a:schemeClr val="dk1"/>
              </a:buClr>
              <a:buFont typeface="Arial"/>
              <a:buNone/>
              <a:defRPr/>
            </a:lvl8pPr>
            <a:lvl9pPr indent="0" lvl="8" marL="0" marR="0" rtl="0" algn="ctr">
              <a:spcBef>
                <a:spcPts val="0"/>
              </a:spcBef>
              <a:buClr>
                <a:schemeClr val="dk1"/>
              </a:buClr>
              <a:buFont typeface="Arial"/>
              <a:buNone/>
              <a:defRPr/>
            </a:lvl9pPr>
          </a:lstStyle>
          <a:p/>
        </p:txBody>
      </p:sp>
      <p:sp>
        <p:nvSpPr>
          <p:cNvPr id="113" name="Shape 113"/>
          <p:cNvSpPr txBox="1"/>
          <p:nvPr>
            <p:ph idx="1" type="subTitle"/>
          </p:nvPr>
        </p:nvSpPr>
        <p:spPr>
          <a:xfrm>
            <a:off x="685800" y="2840053"/>
            <a:ext cx="7772400" cy="784737"/>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Font typeface="Arial"/>
              <a:buNone/>
              <a:defRPr/>
            </a:lvl1pPr>
            <a:lvl2pPr indent="0" lvl="1" marL="0" marR="0" rtl="0" algn="ctr">
              <a:lnSpc>
                <a:spcPct val="100000"/>
              </a:lnSpc>
              <a:spcBef>
                <a:spcPts val="0"/>
              </a:spcBef>
              <a:spcAft>
                <a:spcPts val="0"/>
              </a:spcAft>
              <a:buClr>
                <a:schemeClr val="dk2"/>
              </a:buClr>
              <a:buFont typeface="Arial"/>
              <a:buNone/>
              <a:defRPr/>
            </a:lvl2pPr>
            <a:lvl3pPr indent="0" lvl="2" marL="0" marR="0" rtl="0" algn="ctr">
              <a:lnSpc>
                <a:spcPct val="100000"/>
              </a:lnSpc>
              <a:spcBef>
                <a:spcPts val="0"/>
              </a:spcBef>
              <a:spcAft>
                <a:spcPts val="0"/>
              </a:spcAft>
              <a:buClr>
                <a:schemeClr val="dk2"/>
              </a:buClr>
              <a:buFont typeface="Arial"/>
              <a:buNone/>
              <a:defRPr/>
            </a:lvl3pPr>
            <a:lvl4pPr indent="0" lvl="3" marL="0" marR="0" rtl="0" algn="ctr">
              <a:lnSpc>
                <a:spcPct val="100000"/>
              </a:lnSpc>
              <a:spcBef>
                <a:spcPts val="0"/>
              </a:spcBef>
              <a:spcAft>
                <a:spcPts val="0"/>
              </a:spcAft>
              <a:buClr>
                <a:schemeClr val="dk2"/>
              </a:buClr>
              <a:buFont typeface="Arial"/>
              <a:buNone/>
              <a:defRPr/>
            </a:lvl4pPr>
            <a:lvl5pPr indent="0" lvl="4" marL="0" marR="0" rtl="0" algn="ctr">
              <a:lnSpc>
                <a:spcPct val="100000"/>
              </a:lnSpc>
              <a:spcBef>
                <a:spcPts val="0"/>
              </a:spcBef>
              <a:spcAft>
                <a:spcPts val="0"/>
              </a:spcAft>
              <a:buClr>
                <a:schemeClr val="dk2"/>
              </a:buClr>
              <a:buFont typeface="Arial"/>
              <a:buNone/>
              <a:defRPr/>
            </a:lvl5pPr>
            <a:lvl6pPr indent="0" lvl="5" marL="0" marR="0" rtl="0" algn="ctr">
              <a:lnSpc>
                <a:spcPct val="100000"/>
              </a:lnSpc>
              <a:spcBef>
                <a:spcPts val="0"/>
              </a:spcBef>
              <a:spcAft>
                <a:spcPts val="0"/>
              </a:spcAft>
              <a:buClr>
                <a:schemeClr val="dk2"/>
              </a:buClr>
              <a:buFont typeface="Arial"/>
              <a:buNone/>
              <a:defRPr/>
            </a:lvl6pPr>
            <a:lvl7pPr indent="0" lvl="6" marL="0" marR="0" rtl="0" algn="ctr">
              <a:lnSpc>
                <a:spcPct val="100000"/>
              </a:lnSpc>
              <a:spcBef>
                <a:spcPts val="0"/>
              </a:spcBef>
              <a:spcAft>
                <a:spcPts val="0"/>
              </a:spcAft>
              <a:buClr>
                <a:schemeClr val="dk2"/>
              </a:buClr>
              <a:buFont typeface="Arial"/>
              <a:buNone/>
              <a:defRPr/>
            </a:lvl7pPr>
            <a:lvl8pPr indent="0" lvl="7" marL="0" marR="0" rtl="0" algn="ctr">
              <a:lnSpc>
                <a:spcPct val="100000"/>
              </a:lnSpc>
              <a:spcBef>
                <a:spcPts val="0"/>
              </a:spcBef>
              <a:spcAft>
                <a:spcPts val="0"/>
              </a:spcAft>
              <a:buClr>
                <a:schemeClr val="dk2"/>
              </a:buClr>
              <a:buFont typeface="Arial"/>
              <a:buNone/>
              <a:defRPr/>
            </a:lvl8pPr>
            <a:lvl9pPr indent="0" lvl="8" marL="0" marR="0" rtl="0" algn="ctr">
              <a:lnSpc>
                <a:spcPct val="100000"/>
              </a:lnSpc>
              <a:spcBef>
                <a:spcPts val="0"/>
              </a:spcBef>
              <a:spcAft>
                <a:spcPts val="0"/>
              </a:spcAft>
              <a:buClr>
                <a:schemeClr val="dk2"/>
              </a:buClr>
              <a:buFont typeface="Arial"/>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25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6" name="Shape 116"/>
          <p:cNvSpPr txBox="1"/>
          <p:nvPr>
            <p:ph idx="1" type="body"/>
          </p:nvPr>
        </p:nvSpPr>
        <p:spPr>
          <a:xfrm>
            <a:off x="457200" y="1200150"/>
            <a:ext cx="3994525" cy="372568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2" type="body"/>
          </p:nvPr>
        </p:nvSpPr>
        <p:spPr>
          <a:xfrm>
            <a:off x="4692273" y="1200150"/>
            <a:ext cx="3994525" cy="372568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18" name="Shape 118"/>
        <p:cNvGrpSpPr/>
        <p:nvPr/>
      </p:nvGrpSpPr>
      <p:grpSpPr>
        <a:xfrm>
          <a:off x="0" y="0"/>
          <a:ext cx="0" cy="0"/>
          <a:chOff x="0" y="0"/>
          <a:chExt cx="0" cy="0"/>
        </a:xfrm>
      </p:grpSpPr>
      <p:sp>
        <p:nvSpPr>
          <p:cNvPr id="119" name="Shape 119"/>
          <p:cNvSpPr txBox="1"/>
          <p:nvPr>
            <p:ph type="title"/>
          </p:nvPr>
        </p:nvSpPr>
        <p:spPr>
          <a:xfrm>
            <a:off x="457200" y="205978"/>
            <a:ext cx="8229600" cy="85725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20" name="Shape 120"/>
        <p:cNvGrpSpPr/>
        <p:nvPr/>
      </p:nvGrpSpPr>
      <p:grpSpPr>
        <a:xfrm>
          <a:off x="0" y="0"/>
          <a:ext cx="0" cy="0"/>
          <a:chOff x="0" y="0"/>
          <a:chExt cx="0" cy="0"/>
        </a:xfrm>
      </p:grpSpPr>
      <p:sp>
        <p:nvSpPr>
          <p:cNvPr id="121" name="Shape 121"/>
          <p:cNvSpPr txBox="1"/>
          <p:nvPr>
            <p:ph idx="1" type="body"/>
          </p:nvPr>
        </p:nvSpPr>
        <p:spPr>
          <a:xfrm>
            <a:off x="457200" y="4406309"/>
            <a:ext cx="8229600" cy="519520"/>
          </a:xfrm>
          <a:prstGeom prst="rect">
            <a:avLst/>
          </a:prstGeom>
          <a:noFill/>
          <a:ln>
            <a:noFill/>
          </a:ln>
        </p:spPr>
        <p:txBody>
          <a:bodyPr anchorCtr="0" anchor="t" bIns="91425" lIns="91425" rIns="91425" wrap="square" tIns="91425"/>
          <a:lstStyle>
            <a:lvl1pPr lvl="0" rtl="0" algn="ctr">
              <a:spcBef>
                <a:spcPts val="360"/>
              </a:spcBef>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29" name="Shape 129"/>
        <p:cNvGrpSpPr/>
        <p:nvPr/>
      </p:nvGrpSpPr>
      <p:grpSpPr>
        <a:xfrm>
          <a:off x="0" y="0"/>
          <a:ext cx="0" cy="0"/>
          <a:chOff x="0" y="0"/>
          <a:chExt cx="0" cy="0"/>
        </a:xfrm>
      </p:grpSpPr>
      <p:sp>
        <p:nvSpPr>
          <p:cNvPr id="130" name="Shape 130"/>
          <p:cNvSpPr txBox="1"/>
          <p:nvPr>
            <p:ph type="ctrTitle"/>
          </p:nvPr>
        </p:nvSpPr>
        <p:spPr>
          <a:xfrm>
            <a:off x="685800" y="1597819"/>
            <a:ext cx="7772400" cy="11025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31" name="Shape 131"/>
          <p:cNvSpPr txBox="1"/>
          <p:nvPr>
            <p:ph idx="1" type="subTitle"/>
          </p:nvPr>
        </p:nvSpPr>
        <p:spPr>
          <a:xfrm>
            <a:off x="1371600" y="2914650"/>
            <a:ext cx="6400800" cy="131460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Font typeface="Arial"/>
              <a:buNone/>
              <a:defRPr/>
            </a:lvl1pPr>
            <a:lvl2pPr indent="0" lvl="1" marL="457200" marR="0" rtl="0" algn="ctr">
              <a:spcBef>
                <a:spcPts val="560"/>
              </a:spcBef>
              <a:buClr>
                <a:srgbClr val="888888"/>
              </a:buClr>
              <a:buFont typeface="Arial"/>
              <a:buNone/>
              <a:defRPr/>
            </a:lvl2pPr>
            <a:lvl3pPr indent="0" lvl="2" marL="914400" marR="0" rtl="0" algn="ctr">
              <a:spcBef>
                <a:spcPts val="480"/>
              </a:spcBef>
              <a:buClr>
                <a:srgbClr val="888888"/>
              </a:buClr>
              <a:buFont typeface="Arial"/>
              <a:buNone/>
              <a:defRPr/>
            </a:lvl3pPr>
            <a:lvl4pPr indent="0" lvl="3" marL="1371600" marR="0" rtl="0" algn="ctr">
              <a:spcBef>
                <a:spcPts val="400"/>
              </a:spcBef>
              <a:buClr>
                <a:srgbClr val="888888"/>
              </a:buClr>
              <a:buFont typeface="Arial"/>
              <a:buNone/>
              <a:defRPr/>
            </a:lvl4pPr>
            <a:lvl5pPr indent="0" lvl="4" marL="1828800" marR="0" rtl="0" algn="ctr">
              <a:spcBef>
                <a:spcPts val="400"/>
              </a:spcBef>
              <a:buClr>
                <a:srgbClr val="888888"/>
              </a:buClr>
              <a:buFont typeface="Arial"/>
              <a:buNone/>
              <a:defRPr/>
            </a:lvl5pPr>
            <a:lvl6pPr indent="0" lvl="5" marL="2286000" marR="0" rtl="0" algn="ctr">
              <a:spcBef>
                <a:spcPts val="400"/>
              </a:spcBef>
              <a:buClr>
                <a:srgbClr val="888888"/>
              </a:buClr>
              <a:buFont typeface="Arial"/>
              <a:buNone/>
              <a:defRPr/>
            </a:lvl6pPr>
            <a:lvl7pPr indent="0" lvl="6" marL="2743200" marR="0" rtl="0" algn="ctr">
              <a:spcBef>
                <a:spcPts val="400"/>
              </a:spcBef>
              <a:buClr>
                <a:srgbClr val="888888"/>
              </a:buClr>
              <a:buFont typeface="Arial"/>
              <a:buNone/>
              <a:defRPr/>
            </a:lvl7pPr>
            <a:lvl8pPr indent="0" lvl="7" marL="3200400" marR="0" rtl="0" algn="ctr">
              <a:spcBef>
                <a:spcPts val="400"/>
              </a:spcBef>
              <a:buClr>
                <a:srgbClr val="888888"/>
              </a:buClr>
              <a:buFont typeface="Arial"/>
              <a:buNone/>
              <a:defRPr/>
            </a:lvl8pPr>
            <a:lvl9pPr indent="0" lvl="8" marL="3657600" marR="0" rtl="0" algn="ctr">
              <a:spcBef>
                <a:spcPts val="400"/>
              </a:spcBef>
              <a:buClr>
                <a:srgbClr val="888888"/>
              </a:buClr>
              <a:buFont typeface="Arial"/>
              <a:buNone/>
              <a:defRPr/>
            </a:lvl9pPr>
          </a:lstStyle>
          <a:p/>
        </p:txBody>
      </p:sp>
      <p:sp>
        <p:nvSpPr>
          <p:cNvPr id="132" name="Shape 132"/>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3" name="Shape 133"/>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4" name="Shape 134"/>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35" name="Shape 135"/>
        <p:cNvGrpSpPr/>
        <p:nvPr/>
      </p:nvGrpSpPr>
      <p:grpSpPr>
        <a:xfrm>
          <a:off x="0" y="0"/>
          <a:ext cx="0" cy="0"/>
          <a:chOff x="0" y="0"/>
          <a:chExt cx="0" cy="0"/>
        </a:xfrm>
      </p:grpSpPr>
      <p:sp>
        <p:nvSpPr>
          <p:cNvPr id="136" name="Shape 136"/>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7" name="Shape 137"/>
          <p:cNvSpPr txBox="1"/>
          <p:nvPr>
            <p:ph idx="1" type="body"/>
          </p:nvPr>
        </p:nvSpPr>
        <p:spPr>
          <a:xfrm>
            <a:off x="457200" y="1200150"/>
            <a:ext cx="8229600" cy="3394500"/>
          </a:xfrm>
          <a:prstGeom prst="rect">
            <a:avLst/>
          </a:prstGeom>
          <a:noFill/>
          <a:ln>
            <a:noFill/>
          </a:ln>
        </p:spPr>
        <p:txBody>
          <a:bodyPr anchorCtr="0" anchor="t" bIns="91425" lIns="91425" rIns="91425" wrap="square"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138" name="Shape 138"/>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9" name="Shape 139"/>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0" name="Shape 140"/>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1" name="Shape 141"/>
        <p:cNvGrpSpPr/>
        <p:nvPr/>
      </p:nvGrpSpPr>
      <p:grpSpPr>
        <a:xfrm>
          <a:off x="0" y="0"/>
          <a:ext cx="0" cy="0"/>
          <a:chOff x="0" y="0"/>
          <a:chExt cx="0" cy="0"/>
        </a:xfrm>
      </p:grpSpPr>
      <p:sp>
        <p:nvSpPr>
          <p:cNvPr id="142" name="Shape 142"/>
          <p:cNvSpPr txBox="1"/>
          <p:nvPr>
            <p:ph type="title"/>
          </p:nvPr>
        </p:nvSpPr>
        <p:spPr>
          <a:xfrm>
            <a:off x="722313" y="3305175"/>
            <a:ext cx="7772400" cy="1021500"/>
          </a:xfrm>
          <a:prstGeom prst="rect">
            <a:avLst/>
          </a:prstGeom>
          <a:noFill/>
          <a:ln>
            <a:noFill/>
          </a:ln>
        </p:spPr>
        <p:txBody>
          <a:bodyPr anchorCtr="0" anchor="t" bIns="91425" lIns="91425" rIns="91425" wrap="square"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3" name="Shape 143"/>
          <p:cNvSpPr txBox="1"/>
          <p:nvPr>
            <p:ph idx="1" type="body"/>
          </p:nvPr>
        </p:nvSpPr>
        <p:spPr>
          <a:xfrm>
            <a:off x="722313" y="2180035"/>
            <a:ext cx="7772400" cy="1125000"/>
          </a:xfrm>
          <a:prstGeom prst="rect">
            <a:avLst/>
          </a:prstGeom>
          <a:noFill/>
          <a:ln>
            <a:noFill/>
          </a:ln>
        </p:spPr>
        <p:txBody>
          <a:bodyPr anchorCtr="0" anchor="b" bIns="91425" lIns="91425" rIns="91425" wrap="square"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144" name="Shape 144"/>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5" name="Shape 145"/>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6" name="Shape 146"/>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47" name="Shape 147"/>
        <p:cNvGrpSpPr/>
        <p:nvPr/>
      </p:nvGrpSpPr>
      <p:grpSpPr>
        <a:xfrm>
          <a:off x="0" y="0"/>
          <a:ext cx="0" cy="0"/>
          <a:chOff x="0" y="0"/>
          <a:chExt cx="0" cy="0"/>
        </a:xfrm>
      </p:grpSpPr>
      <p:sp>
        <p:nvSpPr>
          <p:cNvPr id="148" name="Shape 148"/>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9" name="Shape 149"/>
          <p:cNvSpPr txBox="1"/>
          <p:nvPr>
            <p:ph idx="1" type="body"/>
          </p:nvPr>
        </p:nvSpPr>
        <p:spPr>
          <a:xfrm>
            <a:off x="457200" y="1200150"/>
            <a:ext cx="4038600" cy="33945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0" name="Shape 150"/>
          <p:cNvSpPr txBox="1"/>
          <p:nvPr>
            <p:ph idx="2" type="body"/>
          </p:nvPr>
        </p:nvSpPr>
        <p:spPr>
          <a:xfrm>
            <a:off x="4648200" y="1200150"/>
            <a:ext cx="4038600" cy="33945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1" name="Shape 151"/>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2" name="Shape 152"/>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3" name="Shape 153"/>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54" name="Shape 154"/>
        <p:cNvGrpSpPr/>
        <p:nvPr/>
      </p:nvGrpSpPr>
      <p:grpSpPr>
        <a:xfrm>
          <a:off x="0" y="0"/>
          <a:ext cx="0" cy="0"/>
          <a:chOff x="0" y="0"/>
          <a:chExt cx="0" cy="0"/>
        </a:xfrm>
      </p:grpSpPr>
      <p:sp>
        <p:nvSpPr>
          <p:cNvPr id="155" name="Shape 155"/>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6" name="Shape 156"/>
          <p:cNvSpPr txBox="1"/>
          <p:nvPr>
            <p:ph idx="1" type="body"/>
          </p:nvPr>
        </p:nvSpPr>
        <p:spPr>
          <a:xfrm>
            <a:off x="457200" y="1151335"/>
            <a:ext cx="4040100" cy="479700"/>
          </a:xfrm>
          <a:prstGeom prst="rect">
            <a:avLst/>
          </a:prstGeom>
          <a:noFill/>
          <a:ln>
            <a:noFill/>
          </a:ln>
        </p:spPr>
        <p:txBody>
          <a:bodyPr anchorCtr="0" anchor="b" bIns="91425" lIns="91425" rIns="91425" wrap="square"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57" name="Shape 157"/>
          <p:cNvSpPr txBox="1"/>
          <p:nvPr>
            <p:ph idx="2" type="body"/>
          </p:nvPr>
        </p:nvSpPr>
        <p:spPr>
          <a:xfrm>
            <a:off x="457200" y="1631156"/>
            <a:ext cx="4040100" cy="29634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8" name="Shape 158"/>
          <p:cNvSpPr txBox="1"/>
          <p:nvPr>
            <p:ph idx="3" type="body"/>
          </p:nvPr>
        </p:nvSpPr>
        <p:spPr>
          <a:xfrm>
            <a:off x="4645025" y="1151335"/>
            <a:ext cx="4041900" cy="479700"/>
          </a:xfrm>
          <a:prstGeom prst="rect">
            <a:avLst/>
          </a:prstGeom>
          <a:noFill/>
          <a:ln>
            <a:noFill/>
          </a:ln>
        </p:spPr>
        <p:txBody>
          <a:bodyPr anchorCtr="0" anchor="b" bIns="91425" lIns="91425" rIns="91425" wrap="square"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59" name="Shape 159"/>
          <p:cNvSpPr txBox="1"/>
          <p:nvPr>
            <p:ph idx="4" type="body"/>
          </p:nvPr>
        </p:nvSpPr>
        <p:spPr>
          <a:xfrm>
            <a:off x="4645025" y="1631156"/>
            <a:ext cx="4041900" cy="29634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0" name="Shape 160"/>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1" name="Shape 161"/>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2" name="Shape 162"/>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63" name="Shape 163"/>
        <p:cNvGrpSpPr/>
        <p:nvPr/>
      </p:nvGrpSpPr>
      <p:grpSpPr>
        <a:xfrm>
          <a:off x="0" y="0"/>
          <a:ext cx="0" cy="0"/>
          <a:chOff x="0" y="0"/>
          <a:chExt cx="0" cy="0"/>
        </a:xfrm>
      </p:grpSpPr>
      <p:sp>
        <p:nvSpPr>
          <p:cNvPr id="164" name="Shape 164"/>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5" name="Shape 165"/>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6" name="Shape 166"/>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7" name="Shape 167"/>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68" name="Shape 168"/>
        <p:cNvGrpSpPr/>
        <p:nvPr/>
      </p:nvGrpSpPr>
      <p:grpSpPr>
        <a:xfrm>
          <a:off x="0" y="0"/>
          <a:ext cx="0" cy="0"/>
          <a:chOff x="0" y="0"/>
          <a:chExt cx="0" cy="0"/>
        </a:xfrm>
      </p:grpSpPr>
      <p:sp>
        <p:nvSpPr>
          <p:cNvPr id="169" name="Shape 169"/>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0" name="Shape 170"/>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1" name="Shape 171"/>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72" name="Shape 172"/>
        <p:cNvGrpSpPr/>
        <p:nvPr/>
      </p:nvGrpSpPr>
      <p:grpSpPr>
        <a:xfrm>
          <a:off x="0" y="0"/>
          <a:ext cx="0" cy="0"/>
          <a:chOff x="0" y="0"/>
          <a:chExt cx="0" cy="0"/>
        </a:xfrm>
      </p:grpSpPr>
      <p:sp>
        <p:nvSpPr>
          <p:cNvPr id="173" name="Shape 173"/>
          <p:cNvSpPr txBox="1"/>
          <p:nvPr>
            <p:ph type="title"/>
          </p:nvPr>
        </p:nvSpPr>
        <p:spPr>
          <a:xfrm>
            <a:off x="457200" y="204788"/>
            <a:ext cx="3008400" cy="871500"/>
          </a:xfrm>
          <a:prstGeom prst="rect">
            <a:avLst/>
          </a:prstGeom>
          <a:noFill/>
          <a:ln>
            <a:noFill/>
          </a:ln>
        </p:spPr>
        <p:txBody>
          <a:bodyPr anchorCtr="0" anchor="b" bIns="91425" lIns="91425" rIns="91425" wrap="square"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4" name="Shape 174"/>
          <p:cNvSpPr txBox="1"/>
          <p:nvPr>
            <p:ph idx="1" type="body"/>
          </p:nvPr>
        </p:nvSpPr>
        <p:spPr>
          <a:xfrm>
            <a:off x="3575050" y="204788"/>
            <a:ext cx="5111700" cy="43899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5" name="Shape 175"/>
          <p:cNvSpPr txBox="1"/>
          <p:nvPr>
            <p:ph idx="2" type="body"/>
          </p:nvPr>
        </p:nvSpPr>
        <p:spPr>
          <a:xfrm>
            <a:off x="457200" y="1076325"/>
            <a:ext cx="3008400" cy="3518400"/>
          </a:xfrm>
          <a:prstGeom prst="rect">
            <a:avLst/>
          </a:prstGeom>
          <a:noFill/>
          <a:ln>
            <a:noFill/>
          </a:ln>
        </p:spPr>
        <p:txBody>
          <a:bodyPr anchorCtr="0" anchor="t" bIns="91425" lIns="91425" rIns="91425" wrap="square"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76" name="Shape 176"/>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7" name="Shape 177"/>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8" name="Shape 178"/>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79" name="Shape 179"/>
        <p:cNvGrpSpPr/>
        <p:nvPr/>
      </p:nvGrpSpPr>
      <p:grpSpPr>
        <a:xfrm>
          <a:off x="0" y="0"/>
          <a:ext cx="0" cy="0"/>
          <a:chOff x="0" y="0"/>
          <a:chExt cx="0" cy="0"/>
        </a:xfrm>
      </p:grpSpPr>
      <p:sp>
        <p:nvSpPr>
          <p:cNvPr id="180" name="Shape 180"/>
          <p:cNvSpPr txBox="1"/>
          <p:nvPr>
            <p:ph type="title"/>
          </p:nvPr>
        </p:nvSpPr>
        <p:spPr>
          <a:xfrm>
            <a:off x="1792288" y="3600450"/>
            <a:ext cx="5486400" cy="425100"/>
          </a:xfrm>
          <a:prstGeom prst="rect">
            <a:avLst/>
          </a:prstGeom>
          <a:noFill/>
          <a:ln>
            <a:noFill/>
          </a:ln>
        </p:spPr>
        <p:txBody>
          <a:bodyPr anchorCtr="0" anchor="b" bIns="91425" lIns="91425" rIns="91425" wrap="square"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1" name="Shape 181"/>
          <p:cNvSpPr/>
          <p:nvPr>
            <p:ph idx="2" type="pic"/>
          </p:nvPr>
        </p:nvSpPr>
        <p:spPr>
          <a:xfrm>
            <a:off x="1792288" y="459581"/>
            <a:ext cx="5486400" cy="3086100"/>
          </a:xfrm>
          <a:prstGeom prst="rect">
            <a:avLst/>
          </a:prstGeom>
          <a:noFill/>
          <a:ln>
            <a:noFill/>
          </a:ln>
        </p:spPr>
      </p:sp>
      <p:sp>
        <p:nvSpPr>
          <p:cNvPr id="182" name="Shape 182"/>
          <p:cNvSpPr txBox="1"/>
          <p:nvPr>
            <p:ph idx="1" type="body"/>
          </p:nvPr>
        </p:nvSpPr>
        <p:spPr>
          <a:xfrm>
            <a:off x="1792288" y="4025504"/>
            <a:ext cx="5486400" cy="603600"/>
          </a:xfrm>
          <a:prstGeom prst="rect">
            <a:avLst/>
          </a:prstGeom>
          <a:noFill/>
          <a:ln>
            <a:noFill/>
          </a:ln>
        </p:spPr>
        <p:txBody>
          <a:bodyPr anchorCtr="0" anchor="t" bIns="91425" lIns="91425" rIns="91425" wrap="square"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83" name="Shape 183"/>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4" name="Shape 184"/>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5" name="Shape 185"/>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86" name="Shape 186"/>
        <p:cNvGrpSpPr/>
        <p:nvPr/>
      </p:nvGrpSpPr>
      <p:grpSpPr>
        <a:xfrm>
          <a:off x="0" y="0"/>
          <a:ext cx="0" cy="0"/>
          <a:chOff x="0" y="0"/>
          <a:chExt cx="0" cy="0"/>
        </a:xfrm>
      </p:grpSpPr>
      <p:sp>
        <p:nvSpPr>
          <p:cNvPr id="187" name="Shape 187"/>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8" name="Shape 188"/>
          <p:cNvSpPr txBox="1"/>
          <p:nvPr>
            <p:ph idx="1" type="body"/>
          </p:nvPr>
        </p:nvSpPr>
        <p:spPr>
          <a:xfrm rot="5400000">
            <a:off x="2874750" y="-1217400"/>
            <a:ext cx="3394500" cy="8229600"/>
          </a:xfrm>
          <a:prstGeom prst="rect">
            <a:avLst/>
          </a:prstGeom>
          <a:noFill/>
          <a:ln>
            <a:noFill/>
          </a:ln>
        </p:spPr>
        <p:txBody>
          <a:bodyPr anchorCtr="0" anchor="t" bIns="91425" lIns="91425" rIns="91425" wrap="square"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189" name="Shape 189"/>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0" name="Shape 190"/>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1" name="Shape 191"/>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92" name="Shape 192"/>
        <p:cNvGrpSpPr/>
        <p:nvPr/>
      </p:nvGrpSpPr>
      <p:grpSpPr>
        <a:xfrm>
          <a:off x="0" y="0"/>
          <a:ext cx="0" cy="0"/>
          <a:chOff x="0" y="0"/>
          <a:chExt cx="0" cy="0"/>
        </a:xfrm>
      </p:grpSpPr>
      <p:sp>
        <p:nvSpPr>
          <p:cNvPr id="193" name="Shape 193"/>
          <p:cNvSpPr txBox="1"/>
          <p:nvPr>
            <p:ph type="title"/>
          </p:nvPr>
        </p:nvSpPr>
        <p:spPr>
          <a:xfrm rot="5400000">
            <a:off x="5463750" y="1371629"/>
            <a:ext cx="4388700" cy="2057400"/>
          </a:xfrm>
          <a:prstGeom prst="rect">
            <a:avLst/>
          </a:prstGeom>
          <a:noFill/>
          <a:ln>
            <a:noFill/>
          </a:ln>
        </p:spPr>
        <p:txBody>
          <a:bodyPr anchorCtr="0" anchor="ctr" bIns="91425" lIns="91425" rIns="91425" wrap="square"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4" name="Shape 194"/>
          <p:cNvSpPr txBox="1"/>
          <p:nvPr>
            <p:ph idx="1" type="body"/>
          </p:nvPr>
        </p:nvSpPr>
        <p:spPr>
          <a:xfrm rot="5400000">
            <a:off x="1272750" y="-609571"/>
            <a:ext cx="4388700" cy="6019800"/>
          </a:xfrm>
          <a:prstGeom prst="rect">
            <a:avLst/>
          </a:prstGeom>
          <a:noFill/>
          <a:ln>
            <a:noFill/>
          </a:ln>
        </p:spPr>
        <p:txBody>
          <a:bodyPr anchorCtr="0" anchor="t" bIns="91425" lIns="91425" rIns="91425" wrap="square"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195" name="Shape 195"/>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6" name="Shape 196"/>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7" name="Shape 197"/>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02" name="Shape 202"/>
        <p:cNvGrpSpPr/>
        <p:nvPr/>
      </p:nvGrpSpPr>
      <p:grpSpPr>
        <a:xfrm>
          <a:off x="0" y="0"/>
          <a:ext cx="0" cy="0"/>
          <a:chOff x="0" y="0"/>
          <a:chExt cx="0" cy="0"/>
        </a:xfrm>
      </p:grpSpPr>
      <p:sp>
        <p:nvSpPr>
          <p:cNvPr id="203" name="Shape 203"/>
          <p:cNvSpPr txBox="1"/>
          <p:nvPr>
            <p:ph type="ctrTitle"/>
          </p:nvPr>
        </p:nvSpPr>
        <p:spPr>
          <a:xfrm>
            <a:off x="685800" y="1583342"/>
            <a:ext cx="7772400" cy="11598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Font typeface="Arial"/>
              <a:buNone/>
              <a:defRPr/>
            </a:lvl1pPr>
            <a:lvl2pPr indent="0" lvl="1" marL="0" marR="0" rtl="0" algn="ctr">
              <a:spcBef>
                <a:spcPts val="0"/>
              </a:spcBef>
              <a:buClr>
                <a:schemeClr val="dk1"/>
              </a:buClr>
              <a:buFont typeface="Arial"/>
              <a:buNone/>
              <a:defRPr/>
            </a:lvl2pPr>
            <a:lvl3pPr indent="0" lvl="2" marL="0" marR="0" rtl="0" algn="ctr">
              <a:spcBef>
                <a:spcPts val="0"/>
              </a:spcBef>
              <a:buClr>
                <a:schemeClr val="dk1"/>
              </a:buClr>
              <a:buFont typeface="Arial"/>
              <a:buNone/>
              <a:defRPr/>
            </a:lvl3pPr>
            <a:lvl4pPr indent="0" lvl="3" marL="0" marR="0" rtl="0" algn="ctr">
              <a:spcBef>
                <a:spcPts val="0"/>
              </a:spcBef>
              <a:buClr>
                <a:schemeClr val="dk1"/>
              </a:buClr>
              <a:buFont typeface="Arial"/>
              <a:buNone/>
              <a:defRPr/>
            </a:lvl4pPr>
            <a:lvl5pPr indent="0" lvl="4" marL="0" marR="0" rtl="0" algn="ctr">
              <a:spcBef>
                <a:spcPts val="0"/>
              </a:spcBef>
              <a:buClr>
                <a:schemeClr val="dk1"/>
              </a:buClr>
              <a:buFont typeface="Arial"/>
              <a:buNone/>
              <a:defRPr/>
            </a:lvl5pPr>
            <a:lvl6pPr indent="0" lvl="5" marL="0" marR="0" rtl="0" algn="ctr">
              <a:spcBef>
                <a:spcPts val="0"/>
              </a:spcBef>
              <a:buClr>
                <a:schemeClr val="dk1"/>
              </a:buClr>
              <a:buFont typeface="Arial"/>
              <a:buNone/>
              <a:defRPr/>
            </a:lvl6pPr>
            <a:lvl7pPr indent="0" lvl="6" marL="0" marR="0" rtl="0" algn="ctr">
              <a:spcBef>
                <a:spcPts val="0"/>
              </a:spcBef>
              <a:buClr>
                <a:schemeClr val="dk1"/>
              </a:buClr>
              <a:buFont typeface="Arial"/>
              <a:buNone/>
              <a:defRPr/>
            </a:lvl7pPr>
            <a:lvl8pPr indent="0" lvl="7" marL="0" marR="0" rtl="0" algn="ctr">
              <a:spcBef>
                <a:spcPts val="0"/>
              </a:spcBef>
              <a:buClr>
                <a:schemeClr val="dk1"/>
              </a:buClr>
              <a:buFont typeface="Arial"/>
              <a:buNone/>
              <a:defRPr/>
            </a:lvl8pPr>
            <a:lvl9pPr indent="0" lvl="8" marL="0" marR="0" rtl="0" algn="ctr">
              <a:spcBef>
                <a:spcPts val="0"/>
              </a:spcBef>
              <a:buClr>
                <a:schemeClr val="dk1"/>
              </a:buClr>
              <a:buFont typeface="Arial"/>
              <a:buNone/>
              <a:defRPr/>
            </a:lvl9pPr>
          </a:lstStyle>
          <a:p/>
        </p:txBody>
      </p:sp>
      <p:sp>
        <p:nvSpPr>
          <p:cNvPr id="204" name="Shape 204"/>
          <p:cNvSpPr txBox="1"/>
          <p:nvPr>
            <p:ph idx="1" type="subTitle"/>
          </p:nvPr>
        </p:nvSpPr>
        <p:spPr>
          <a:xfrm>
            <a:off x="685800" y="2840053"/>
            <a:ext cx="7772400" cy="7848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Font typeface="Arial"/>
              <a:buNone/>
              <a:defRPr/>
            </a:lvl1pPr>
            <a:lvl2pPr indent="0" lvl="1" marL="0" marR="0" rtl="0" algn="ctr">
              <a:lnSpc>
                <a:spcPct val="100000"/>
              </a:lnSpc>
              <a:spcBef>
                <a:spcPts val="0"/>
              </a:spcBef>
              <a:spcAft>
                <a:spcPts val="0"/>
              </a:spcAft>
              <a:buClr>
                <a:schemeClr val="dk2"/>
              </a:buClr>
              <a:buFont typeface="Arial"/>
              <a:buNone/>
              <a:defRPr/>
            </a:lvl2pPr>
            <a:lvl3pPr indent="0" lvl="2" marL="0" marR="0" rtl="0" algn="ctr">
              <a:lnSpc>
                <a:spcPct val="100000"/>
              </a:lnSpc>
              <a:spcBef>
                <a:spcPts val="0"/>
              </a:spcBef>
              <a:spcAft>
                <a:spcPts val="0"/>
              </a:spcAft>
              <a:buClr>
                <a:schemeClr val="dk2"/>
              </a:buClr>
              <a:buFont typeface="Arial"/>
              <a:buNone/>
              <a:defRPr/>
            </a:lvl3pPr>
            <a:lvl4pPr indent="0" lvl="3" marL="0" marR="0" rtl="0" algn="ctr">
              <a:lnSpc>
                <a:spcPct val="100000"/>
              </a:lnSpc>
              <a:spcBef>
                <a:spcPts val="0"/>
              </a:spcBef>
              <a:spcAft>
                <a:spcPts val="0"/>
              </a:spcAft>
              <a:buClr>
                <a:schemeClr val="dk2"/>
              </a:buClr>
              <a:buFont typeface="Arial"/>
              <a:buNone/>
              <a:defRPr/>
            </a:lvl4pPr>
            <a:lvl5pPr indent="0" lvl="4" marL="0" marR="0" rtl="0" algn="ctr">
              <a:lnSpc>
                <a:spcPct val="100000"/>
              </a:lnSpc>
              <a:spcBef>
                <a:spcPts val="0"/>
              </a:spcBef>
              <a:spcAft>
                <a:spcPts val="0"/>
              </a:spcAft>
              <a:buClr>
                <a:schemeClr val="dk2"/>
              </a:buClr>
              <a:buFont typeface="Arial"/>
              <a:buNone/>
              <a:defRPr/>
            </a:lvl5pPr>
            <a:lvl6pPr indent="0" lvl="5" marL="0" marR="0" rtl="0" algn="ctr">
              <a:lnSpc>
                <a:spcPct val="100000"/>
              </a:lnSpc>
              <a:spcBef>
                <a:spcPts val="0"/>
              </a:spcBef>
              <a:spcAft>
                <a:spcPts val="0"/>
              </a:spcAft>
              <a:buClr>
                <a:schemeClr val="dk2"/>
              </a:buClr>
              <a:buFont typeface="Arial"/>
              <a:buNone/>
              <a:defRPr/>
            </a:lvl6pPr>
            <a:lvl7pPr indent="0" lvl="6" marL="0" marR="0" rtl="0" algn="ctr">
              <a:lnSpc>
                <a:spcPct val="100000"/>
              </a:lnSpc>
              <a:spcBef>
                <a:spcPts val="0"/>
              </a:spcBef>
              <a:spcAft>
                <a:spcPts val="0"/>
              </a:spcAft>
              <a:buClr>
                <a:schemeClr val="dk2"/>
              </a:buClr>
              <a:buFont typeface="Arial"/>
              <a:buNone/>
              <a:defRPr/>
            </a:lvl7pPr>
            <a:lvl8pPr indent="0" lvl="7" marL="0" marR="0" rtl="0" algn="ctr">
              <a:lnSpc>
                <a:spcPct val="100000"/>
              </a:lnSpc>
              <a:spcBef>
                <a:spcPts val="0"/>
              </a:spcBef>
              <a:spcAft>
                <a:spcPts val="0"/>
              </a:spcAft>
              <a:buClr>
                <a:schemeClr val="dk2"/>
              </a:buClr>
              <a:buFont typeface="Arial"/>
              <a:buNone/>
              <a:defRPr/>
            </a:lvl8pPr>
            <a:lvl9pPr indent="0" lvl="8" marL="0" marR="0" rtl="0" algn="ctr">
              <a:lnSpc>
                <a:spcPct val="100000"/>
              </a:lnSpc>
              <a:spcBef>
                <a:spcPts val="0"/>
              </a:spcBef>
              <a:spcAft>
                <a:spcPts val="0"/>
              </a:spcAft>
              <a:buClr>
                <a:schemeClr val="dk2"/>
              </a:buClr>
              <a:buFont typeface="Arial"/>
              <a:buNone/>
              <a:defRPr/>
            </a:lvl9pPr>
          </a:lstStyle>
          <a:p/>
        </p:txBody>
      </p:sp>
      <p:sp>
        <p:nvSpPr>
          <p:cNvPr id="205" name="Shape 205"/>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06" name="Shape 206"/>
        <p:cNvGrpSpPr/>
        <p:nvPr/>
      </p:nvGrpSpPr>
      <p:grpSpPr>
        <a:xfrm>
          <a:off x="0" y="0"/>
          <a:ext cx="0" cy="0"/>
          <a:chOff x="0" y="0"/>
          <a:chExt cx="0" cy="0"/>
        </a:xfrm>
      </p:grpSpPr>
      <p:sp>
        <p:nvSpPr>
          <p:cNvPr id="207" name="Shape 207"/>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lgn="l">
              <a:spcBef>
                <a:spcPts val="0"/>
              </a:spcBef>
              <a:buClr>
                <a:schemeClr val="dk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8" name="Shape 208"/>
          <p:cNvSpPr txBox="1"/>
          <p:nvPr>
            <p:ph idx="1" type="body"/>
          </p:nvPr>
        </p:nvSpPr>
        <p:spPr>
          <a:xfrm>
            <a:off x="457200" y="1200150"/>
            <a:ext cx="8229600" cy="3394500"/>
          </a:xfrm>
          <a:prstGeom prst="rect">
            <a:avLst/>
          </a:prstGeom>
          <a:noFill/>
          <a:ln>
            <a:noFill/>
          </a:ln>
        </p:spPr>
        <p:txBody>
          <a:bodyPr anchorCtr="0" anchor="t" bIns="91425" lIns="91425" rIns="91425" wrap="square" tIns="91425"/>
          <a:lstStyle>
            <a:lvl1pPr indent="50800" lvl="0" marL="342900" rtl="0" algn="l">
              <a:spcBef>
                <a:spcPts val="640"/>
              </a:spcBef>
              <a:buClr>
                <a:schemeClr val="dk1"/>
              </a:buClr>
              <a:buFont typeface="Arial"/>
              <a:buChar char="•"/>
              <a:defRPr/>
            </a:lvl1pPr>
            <a:lvl2pPr indent="444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209" name="Shape 209"/>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10" name="Shape 210"/>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11" name="Shape 211"/>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Times New Roman"/>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2" name="Shape 212"/>
        <p:cNvGrpSpPr/>
        <p:nvPr/>
      </p:nvGrpSpPr>
      <p:grpSpPr>
        <a:xfrm>
          <a:off x="0" y="0"/>
          <a:ext cx="0" cy="0"/>
          <a:chOff x="0" y="0"/>
          <a:chExt cx="0" cy="0"/>
        </a:xfrm>
      </p:grpSpPr>
      <p:sp>
        <p:nvSpPr>
          <p:cNvPr id="213" name="Shape 213"/>
          <p:cNvSpPr txBox="1"/>
          <p:nvPr>
            <p:ph type="title"/>
          </p:nvPr>
        </p:nvSpPr>
        <p:spPr>
          <a:xfrm>
            <a:off x="457200" y="205978"/>
            <a:ext cx="8229600" cy="85740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4" name="Shape 214"/>
          <p:cNvSpPr txBox="1"/>
          <p:nvPr>
            <p:ph idx="1" type="body"/>
          </p:nvPr>
        </p:nvSpPr>
        <p:spPr>
          <a:xfrm>
            <a:off x="457200" y="1200150"/>
            <a:ext cx="8229600" cy="37257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5" name="Shape 215"/>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16" name="Shape 216"/>
        <p:cNvGrpSpPr/>
        <p:nvPr/>
      </p:nvGrpSpPr>
      <p:grpSpPr>
        <a:xfrm>
          <a:off x="0" y="0"/>
          <a:ext cx="0" cy="0"/>
          <a:chOff x="0" y="0"/>
          <a:chExt cx="0" cy="0"/>
        </a:xfrm>
      </p:grpSpPr>
      <p:sp>
        <p:nvSpPr>
          <p:cNvPr id="217" name="Shape 217"/>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lvl="0" rtl="0" algn="l">
              <a:spcBef>
                <a:spcPts val="0"/>
              </a:spcBef>
              <a:buClr>
                <a:schemeClr val="dk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8" name="Shape 218"/>
          <p:cNvSpPr txBox="1"/>
          <p:nvPr>
            <p:ph idx="1" type="body"/>
          </p:nvPr>
        </p:nvSpPr>
        <p:spPr>
          <a:xfrm>
            <a:off x="457200" y="1200150"/>
            <a:ext cx="4038600" cy="33945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9" name="Shape 219"/>
          <p:cNvSpPr txBox="1"/>
          <p:nvPr>
            <p:ph idx="2" type="body"/>
          </p:nvPr>
        </p:nvSpPr>
        <p:spPr>
          <a:xfrm>
            <a:off x="4648200" y="1200150"/>
            <a:ext cx="4038600" cy="33945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0" name="Shape 220"/>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21" name="Shape 221"/>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22" name="Shape 222"/>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Times New Roman"/>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23" name="Shape 223"/>
        <p:cNvGrpSpPr/>
        <p:nvPr/>
      </p:nvGrpSpPr>
      <p:grpSpPr>
        <a:xfrm>
          <a:off x="0" y="0"/>
          <a:ext cx="0" cy="0"/>
          <a:chOff x="0" y="0"/>
          <a:chExt cx="0" cy="0"/>
        </a:xfrm>
      </p:grpSpPr>
      <p:sp>
        <p:nvSpPr>
          <p:cNvPr id="224" name="Shape 224"/>
          <p:cNvSpPr txBox="1"/>
          <p:nvPr>
            <p:ph type="title"/>
          </p:nvPr>
        </p:nvSpPr>
        <p:spPr>
          <a:xfrm>
            <a:off x="457200" y="205978"/>
            <a:ext cx="8229600" cy="85740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5" name="Shape 225"/>
          <p:cNvSpPr txBox="1"/>
          <p:nvPr>
            <p:ph idx="1" type="body"/>
          </p:nvPr>
        </p:nvSpPr>
        <p:spPr>
          <a:xfrm>
            <a:off x="457200" y="1200150"/>
            <a:ext cx="3994500" cy="37257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6" name="Shape 226"/>
          <p:cNvSpPr txBox="1"/>
          <p:nvPr>
            <p:ph idx="2" type="body"/>
          </p:nvPr>
        </p:nvSpPr>
        <p:spPr>
          <a:xfrm>
            <a:off x="4692273" y="1200150"/>
            <a:ext cx="3994500" cy="37257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7" name="Shape 227"/>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28" name="Shape 228"/>
        <p:cNvGrpSpPr/>
        <p:nvPr/>
      </p:nvGrpSpPr>
      <p:grpSpPr>
        <a:xfrm>
          <a:off x="0" y="0"/>
          <a:ext cx="0" cy="0"/>
          <a:chOff x="0" y="0"/>
          <a:chExt cx="0" cy="0"/>
        </a:xfrm>
      </p:grpSpPr>
      <p:sp>
        <p:nvSpPr>
          <p:cNvPr id="229" name="Shape 229"/>
          <p:cNvSpPr txBox="1"/>
          <p:nvPr>
            <p:ph type="title"/>
          </p:nvPr>
        </p:nvSpPr>
        <p:spPr>
          <a:xfrm>
            <a:off x="457200" y="205978"/>
            <a:ext cx="8229600" cy="857400"/>
          </a:xfrm>
          <a:prstGeom prst="rect">
            <a:avLst/>
          </a:prstGeom>
          <a:noFill/>
          <a:ln>
            <a:noFill/>
          </a:ln>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0" name="Shape 230"/>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31" name="Shape 231"/>
        <p:cNvGrpSpPr/>
        <p:nvPr/>
      </p:nvGrpSpPr>
      <p:grpSpPr>
        <a:xfrm>
          <a:off x="0" y="0"/>
          <a:ext cx="0" cy="0"/>
          <a:chOff x="0" y="0"/>
          <a:chExt cx="0" cy="0"/>
        </a:xfrm>
      </p:grpSpPr>
      <p:sp>
        <p:nvSpPr>
          <p:cNvPr id="232" name="Shape 232"/>
          <p:cNvSpPr txBox="1"/>
          <p:nvPr>
            <p:ph idx="1" type="body"/>
          </p:nvPr>
        </p:nvSpPr>
        <p:spPr>
          <a:xfrm>
            <a:off x="457200" y="4406309"/>
            <a:ext cx="8229600" cy="519600"/>
          </a:xfrm>
          <a:prstGeom prst="rect">
            <a:avLst/>
          </a:prstGeom>
          <a:noFill/>
          <a:ln>
            <a:noFill/>
          </a:ln>
        </p:spPr>
        <p:txBody>
          <a:bodyPr anchorCtr="0" anchor="t" bIns="91425" lIns="91425" rIns="91425" wrap="square" tIns="91425"/>
          <a:lstStyle>
            <a:lvl1pPr lvl="0" rtl="0" algn="ctr">
              <a:spcBef>
                <a:spcPts val="360"/>
              </a:spcBef>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3" name="Shape 233"/>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34" name="Shape 234"/>
        <p:cNvGrpSpPr/>
        <p:nvPr/>
      </p:nvGrpSpPr>
      <p:grpSpPr>
        <a:xfrm>
          <a:off x="0" y="0"/>
          <a:ext cx="0" cy="0"/>
          <a:chOff x="0" y="0"/>
          <a:chExt cx="0" cy="0"/>
        </a:xfrm>
      </p:grpSpPr>
      <p:sp>
        <p:nvSpPr>
          <p:cNvPr id="235" name="Shape 235"/>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40" name="Shape 240"/>
        <p:cNvGrpSpPr/>
        <p:nvPr/>
      </p:nvGrpSpPr>
      <p:grpSpPr>
        <a:xfrm>
          <a:off x="0" y="0"/>
          <a:ext cx="0" cy="0"/>
          <a:chOff x="0" y="0"/>
          <a:chExt cx="0" cy="0"/>
        </a:xfrm>
      </p:grpSpPr>
      <p:sp>
        <p:nvSpPr>
          <p:cNvPr id="241" name="Shape 241"/>
          <p:cNvSpPr txBox="1"/>
          <p:nvPr>
            <p:ph type="ctrTitle"/>
          </p:nvPr>
        </p:nvSpPr>
        <p:spPr>
          <a:xfrm>
            <a:off x="685800" y="1583342"/>
            <a:ext cx="7772400" cy="1159856"/>
          </a:xfrm>
          <a:prstGeom prst="rect">
            <a:avLst/>
          </a:prstGeom>
        </p:spPr>
        <p:txBody>
          <a:bodyPr anchorCtr="0" anchor="b"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242" name="Shape 242"/>
          <p:cNvSpPr txBox="1"/>
          <p:nvPr>
            <p:ph idx="1" type="subTitle"/>
          </p:nvPr>
        </p:nvSpPr>
        <p:spPr>
          <a:xfrm>
            <a:off x="685800" y="2840054"/>
            <a:ext cx="7772400" cy="784738"/>
          </a:xfrm>
          <a:prstGeom prst="rect">
            <a:avLst/>
          </a:prstGeom>
        </p:spPr>
        <p:txBody>
          <a:bodyPr anchorCtr="0" anchor="t" bIns="91425" lIns="91425" rIns="91425" wrap="square"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
        <p:nvSpPr>
          <p:cNvPr id="243" name="Shape 243"/>
          <p:cNvSpPr txBox="1"/>
          <p:nvPr>
            <p:ph idx="12" type="sldNum"/>
          </p:nvPr>
        </p:nvSpPr>
        <p:spPr>
          <a:xfrm>
            <a:off x="8556791" y="4749851"/>
            <a:ext cx="548700" cy="393525"/>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44" name="Shape 244"/>
        <p:cNvGrpSpPr/>
        <p:nvPr/>
      </p:nvGrpSpPr>
      <p:grpSpPr>
        <a:xfrm>
          <a:off x="0" y="0"/>
          <a:ext cx="0" cy="0"/>
          <a:chOff x="0" y="0"/>
          <a:chExt cx="0" cy="0"/>
        </a:xfrm>
      </p:grpSpPr>
      <p:sp>
        <p:nvSpPr>
          <p:cNvPr id="245" name="Shape 245"/>
          <p:cNvSpPr txBox="1"/>
          <p:nvPr>
            <p:ph type="title"/>
          </p:nvPr>
        </p:nvSpPr>
        <p:spPr>
          <a:xfrm>
            <a:off x="457200" y="205978"/>
            <a:ext cx="8229600" cy="85725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6" name="Shape 246"/>
          <p:cNvSpPr txBox="1"/>
          <p:nvPr>
            <p:ph idx="1" type="body"/>
          </p:nvPr>
        </p:nvSpPr>
        <p:spPr>
          <a:xfrm>
            <a:off x="457200" y="1200150"/>
            <a:ext cx="8229600" cy="3725681"/>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7" name="Shape 247"/>
          <p:cNvSpPr txBox="1"/>
          <p:nvPr>
            <p:ph idx="12" type="sldNum"/>
          </p:nvPr>
        </p:nvSpPr>
        <p:spPr>
          <a:xfrm>
            <a:off x="8556791" y="4749851"/>
            <a:ext cx="548700" cy="393525"/>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8" name="Shape 248"/>
        <p:cNvGrpSpPr/>
        <p:nvPr/>
      </p:nvGrpSpPr>
      <p:grpSpPr>
        <a:xfrm>
          <a:off x="0" y="0"/>
          <a:ext cx="0" cy="0"/>
          <a:chOff x="0" y="0"/>
          <a:chExt cx="0" cy="0"/>
        </a:xfrm>
      </p:grpSpPr>
      <p:sp>
        <p:nvSpPr>
          <p:cNvPr id="249" name="Shape 249"/>
          <p:cNvSpPr txBox="1"/>
          <p:nvPr>
            <p:ph type="title"/>
          </p:nvPr>
        </p:nvSpPr>
        <p:spPr>
          <a:xfrm>
            <a:off x="457200" y="205978"/>
            <a:ext cx="8229600" cy="85725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0" name="Shape 250"/>
          <p:cNvSpPr txBox="1"/>
          <p:nvPr>
            <p:ph idx="1" type="body"/>
          </p:nvPr>
        </p:nvSpPr>
        <p:spPr>
          <a:xfrm>
            <a:off x="457200" y="1200150"/>
            <a:ext cx="3994526" cy="3725681"/>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1" name="Shape 251"/>
          <p:cNvSpPr txBox="1"/>
          <p:nvPr>
            <p:ph idx="2" type="body"/>
          </p:nvPr>
        </p:nvSpPr>
        <p:spPr>
          <a:xfrm>
            <a:off x="4692274" y="1200150"/>
            <a:ext cx="3994526" cy="3725681"/>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2" name="Shape 252"/>
          <p:cNvSpPr txBox="1"/>
          <p:nvPr>
            <p:ph idx="12" type="sldNum"/>
          </p:nvPr>
        </p:nvSpPr>
        <p:spPr>
          <a:xfrm>
            <a:off x="8556791" y="4749851"/>
            <a:ext cx="548700" cy="393525"/>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3" name="Shape 253"/>
        <p:cNvGrpSpPr/>
        <p:nvPr/>
      </p:nvGrpSpPr>
      <p:grpSpPr>
        <a:xfrm>
          <a:off x="0" y="0"/>
          <a:ext cx="0" cy="0"/>
          <a:chOff x="0" y="0"/>
          <a:chExt cx="0" cy="0"/>
        </a:xfrm>
      </p:grpSpPr>
      <p:sp>
        <p:nvSpPr>
          <p:cNvPr id="254" name="Shape 254"/>
          <p:cNvSpPr txBox="1"/>
          <p:nvPr>
            <p:ph type="title"/>
          </p:nvPr>
        </p:nvSpPr>
        <p:spPr>
          <a:xfrm>
            <a:off x="457200" y="205978"/>
            <a:ext cx="8229600" cy="85725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5" name="Shape 255"/>
          <p:cNvSpPr txBox="1"/>
          <p:nvPr>
            <p:ph idx="12" type="sldNum"/>
          </p:nvPr>
        </p:nvSpPr>
        <p:spPr>
          <a:xfrm>
            <a:off x="8556791" y="4749851"/>
            <a:ext cx="548700" cy="393525"/>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56" name="Shape 256"/>
        <p:cNvGrpSpPr/>
        <p:nvPr/>
      </p:nvGrpSpPr>
      <p:grpSpPr>
        <a:xfrm>
          <a:off x="0" y="0"/>
          <a:ext cx="0" cy="0"/>
          <a:chOff x="0" y="0"/>
          <a:chExt cx="0" cy="0"/>
        </a:xfrm>
      </p:grpSpPr>
      <p:sp>
        <p:nvSpPr>
          <p:cNvPr id="257" name="Shape 257"/>
          <p:cNvSpPr txBox="1"/>
          <p:nvPr>
            <p:ph idx="1" type="body"/>
          </p:nvPr>
        </p:nvSpPr>
        <p:spPr>
          <a:xfrm>
            <a:off x="457200" y="4406309"/>
            <a:ext cx="8229600" cy="519520"/>
          </a:xfrm>
          <a:prstGeom prst="rect">
            <a:avLst/>
          </a:prstGeom>
        </p:spPr>
        <p:txBody>
          <a:bodyPr anchorCtr="0" anchor="t" bIns="91425" lIns="91425" rIns="91425" wrap="square" tIns="91425"/>
          <a:lstStyle>
            <a:lvl1pPr lvl="0" algn="ctr">
              <a:spcBef>
                <a:spcPts val="360"/>
              </a:spcBef>
              <a:buSzPct val="100000"/>
              <a:buNone/>
              <a:defRPr sz="1800"/>
            </a:lvl1pPr>
          </a:lstStyle>
          <a:p/>
        </p:txBody>
      </p:sp>
      <p:sp>
        <p:nvSpPr>
          <p:cNvPr id="258" name="Shape 258"/>
          <p:cNvSpPr txBox="1"/>
          <p:nvPr>
            <p:ph idx="12" type="sldNum"/>
          </p:nvPr>
        </p:nvSpPr>
        <p:spPr>
          <a:xfrm>
            <a:off x="8556791" y="4749851"/>
            <a:ext cx="548700" cy="393525"/>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59" name="Shape 259"/>
        <p:cNvGrpSpPr/>
        <p:nvPr/>
      </p:nvGrpSpPr>
      <p:grpSpPr>
        <a:xfrm>
          <a:off x="0" y="0"/>
          <a:ext cx="0" cy="0"/>
          <a:chOff x="0" y="0"/>
          <a:chExt cx="0" cy="0"/>
        </a:xfrm>
      </p:grpSpPr>
      <p:sp>
        <p:nvSpPr>
          <p:cNvPr id="260" name="Shape 260"/>
          <p:cNvSpPr txBox="1"/>
          <p:nvPr>
            <p:ph idx="12" type="sldNum"/>
          </p:nvPr>
        </p:nvSpPr>
        <p:spPr>
          <a:xfrm>
            <a:off x="8556791" y="4749851"/>
            <a:ext cx="548700" cy="393525"/>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61" name="Shape 261"/>
        <p:cNvGrpSpPr/>
        <p:nvPr/>
      </p:nvGrpSpPr>
      <p:grpSpPr>
        <a:xfrm>
          <a:off x="0" y="0"/>
          <a:ext cx="0" cy="0"/>
          <a:chOff x="0" y="0"/>
          <a:chExt cx="0" cy="0"/>
        </a:xfrm>
      </p:grpSpPr>
      <p:sp>
        <p:nvSpPr>
          <p:cNvPr id="262" name="Shape 262"/>
          <p:cNvSpPr txBox="1"/>
          <p:nvPr>
            <p:ph type="title"/>
          </p:nvPr>
        </p:nvSpPr>
        <p:spPr>
          <a:xfrm>
            <a:off x="457200" y="205978"/>
            <a:ext cx="8229600" cy="857250"/>
          </a:xfrm>
          <a:prstGeom prst="rect">
            <a:avLst/>
          </a:prstGeom>
          <a:noFill/>
          <a:ln>
            <a:noFill/>
          </a:ln>
        </p:spPr>
        <p:txBody>
          <a:bodyPr anchorCtr="0" anchor="ctr" bIns="91425" lIns="91425" rIns="91425" wrap="square" tIns="91425"/>
          <a:lstStyle>
            <a:lvl1pPr lvl="0" rtl="0" algn="l">
              <a:spcBef>
                <a:spcPts val="0"/>
              </a:spcBef>
              <a:buClr>
                <a:schemeClr val="dk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3" name="Shape 263"/>
          <p:cNvSpPr txBox="1"/>
          <p:nvPr>
            <p:ph idx="1" type="body"/>
          </p:nvPr>
        </p:nvSpPr>
        <p:spPr>
          <a:xfrm>
            <a:off x="457200" y="1200150"/>
            <a:ext cx="8229600" cy="3394472"/>
          </a:xfrm>
          <a:prstGeom prst="rect">
            <a:avLst/>
          </a:prstGeom>
          <a:noFill/>
          <a:ln>
            <a:noFill/>
          </a:ln>
        </p:spPr>
        <p:txBody>
          <a:bodyPr anchorCtr="0" anchor="t" bIns="91425" lIns="91425" rIns="91425" wrap="square"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264" name="Shape 264"/>
          <p:cNvSpPr txBox="1"/>
          <p:nvPr>
            <p:ph idx="10" type="dt"/>
          </p:nvPr>
        </p:nvSpPr>
        <p:spPr>
          <a:xfrm>
            <a:off x="457200" y="4767263"/>
            <a:ext cx="2133600" cy="273844"/>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5" name="Shape 265"/>
          <p:cNvSpPr txBox="1"/>
          <p:nvPr>
            <p:ph idx="11" type="ftr"/>
          </p:nvPr>
        </p:nvSpPr>
        <p:spPr>
          <a:xfrm>
            <a:off x="3124200" y="4767263"/>
            <a:ext cx="2895600" cy="273844"/>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6" name="Shape 266"/>
          <p:cNvSpPr txBox="1"/>
          <p:nvPr>
            <p:ph idx="12" type="sldNum"/>
          </p:nvPr>
        </p:nvSpPr>
        <p:spPr>
          <a:xfrm>
            <a:off x="6553200" y="4767263"/>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67" name="Shape 267"/>
        <p:cNvGrpSpPr/>
        <p:nvPr/>
      </p:nvGrpSpPr>
      <p:grpSpPr>
        <a:xfrm>
          <a:off x="0" y="0"/>
          <a:ext cx="0" cy="0"/>
          <a:chOff x="0" y="0"/>
          <a:chExt cx="0" cy="0"/>
        </a:xfrm>
      </p:grpSpPr>
      <p:sp>
        <p:nvSpPr>
          <p:cNvPr id="268" name="Shape 268"/>
          <p:cNvSpPr txBox="1"/>
          <p:nvPr>
            <p:ph type="title"/>
          </p:nvPr>
        </p:nvSpPr>
        <p:spPr>
          <a:xfrm>
            <a:off x="457200" y="205978"/>
            <a:ext cx="8229600" cy="857250"/>
          </a:xfrm>
          <a:prstGeom prst="rect">
            <a:avLst/>
          </a:prstGeom>
          <a:noFill/>
          <a:ln>
            <a:noFill/>
          </a:ln>
        </p:spPr>
        <p:txBody>
          <a:bodyPr anchorCtr="0" anchor="ctr" bIns="91425" lIns="91425" rIns="91425" wrap="square" tIns="91425"/>
          <a:lstStyle>
            <a:lvl1pPr lvl="0" rtl="0" algn="l">
              <a:spcBef>
                <a:spcPts val="0"/>
              </a:spcBef>
              <a:buClr>
                <a:schemeClr val="dk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9" name="Shape 269"/>
          <p:cNvSpPr txBox="1"/>
          <p:nvPr>
            <p:ph idx="1" type="body"/>
          </p:nvPr>
        </p:nvSpPr>
        <p:spPr>
          <a:xfrm>
            <a:off x="457200" y="1200150"/>
            <a:ext cx="4038600" cy="3394472"/>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0" name="Shape 270"/>
          <p:cNvSpPr txBox="1"/>
          <p:nvPr>
            <p:ph idx="2" type="body"/>
          </p:nvPr>
        </p:nvSpPr>
        <p:spPr>
          <a:xfrm>
            <a:off x="4648200" y="1200150"/>
            <a:ext cx="4038600" cy="3394472"/>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1" name="Shape 271"/>
          <p:cNvSpPr txBox="1"/>
          <p:nvPr>
            <p:ph idx="10" type="dt"/>
          </p:nvPr>
        </p:nvSpPr>
        <p:spPr>
          <a:xfrm>
            <a:off x="457200" y="4767263"/>
            <a:ext cx="2133600" cy="273844"/>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2" name="Shape 272"/>
          <p:cNvSpPr txBox="1"/>
          <p:nvPr>
            <p:ph idx="11" type="ftr"/>
          </p:nvPr>
        </p:nvSpPr>
        <p:spPr>
          <a:xfrm>
            <a:off x="3124200" y="4767263"/>
            <a:ext cx="2895600" cy="273844"/>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3" name="Shape 273"/>
          <p:cNvSpPr txBox="1"/>
          <p:nvPr>
            <p:ph idx="12" type="sldNum"/>
          </p:nvPr>
        </p:nvSpPr>
        <p:spPr>
          <a:xfrm>
            <a:off x="6553200" y="4767263"/>
            <a:ext cx="2133600" cy="273844"/>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78" name="Shape 278"/>
        <p:cNvGrpSpPr/>
        <p:nvPr/>
      </p:nvGrpSpPr>
      <p:grpSpPr>
        <a:xfrm>
          <a:off x="0" y="0"/>
          <a:ext cx="0" cy="0"/>
          <a:chOff x="0" y="0"/>
          <a:chExt cx="0" cy="0"/>
        </a:xfrm>
      </p:grpSpPr>
      <p:sp>
        <p:nvSpPr>
          <p:cNvPr id="279" name="Shape 279"/>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280" name="Shape 280"/>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281" name="Shape 28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82" name="Shape 282"/>
        <p:cNvGrpSpPr/>
        <p:nvPr/>
      </p:nvGrpSpPr>
      <p:grpSpPr>
        <a:xfrm>
          <a:off x="0" y="0"/>
          <a:ext cx="0" cy="0"/>
          <a:chOff x="0" y="0"/>
          <a:chExt cx="0" cy="0"/>
        </a:xfrm>
      </p:grpSpPr>
      <p:sp>
        <p:nvSpPr>
          <p:cNvPr id="283" name="Shape 283"/>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84" name="Shape 28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5" name="Shape 285"/>
        <p:cNvGrpSpPr/>
        <p:nvPr/>
      </p:nvGrpSpPr>
      <p:grpSpPr>
        <a:xfrm>
          <a:off x="0" y="0"/>
          <a:ext cx="0" cy="0"/>
          <a:chOff x="0" y="0"/>
          <a:chExt cx="0" cy="0"/>
        </a:xfrm>
      </p:grpSpPr>
      <p:sp>
        <p:nvSpPr>
          <p:cNvPr id="286" name="Shape 28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7" name="Shape 287"/>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8" name="Shape 28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89" name="Shape 289"/>
        <p:cNvGrpSpPr/>
        <p:nvPr/>
      </p:nvGrpSpPr>
      <p:grpSpPr>
        <a:xfrm>
          <a:off x="0" y="0"/>
          <a:ext cx="0" cy="0"/>
          <a:chOff x="0" y="0"/>
          <a:chExt cx="0" cy="0"/>
        </a:xfrm>
      </p:grpSpPr>
      <p:sp>
        <p:nvSpPr>
          <p:cNvPr id="290" name="Shape 29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1" name="Shape 291"/>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2" name="Shape 292"/>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3" name="Shape 29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6" name="Shape 29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7" name="Shape 297"/>
        <p:cNvGrpSpPr/>
        <p:nvPr/>
      </p:nvGrpSpPr>
      <p:grpSpPr>
        <a:xfrm>
          <a:off x="0" y="0"/>
          <a:ext cx="0" cy="0"/>
          <a:chOff x="0" y="0"/>
          <a:chExt cx="0" cy="0"/>
        </a:xfrm>
      </p:grpSpPr>
      <p:sp>
        <p:nvSpPr>
          <p:cNvPr id="298" name="Shape 298"/>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299" name="Shape 299"/>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0" name="Shape 3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01" name="Shape 301"/>
        <p:cNvGrpSpPr/>
        <p:nvPr/>
      </p:nvGrpSpPr>
      <p:grpSpPr>
        <a:xfrm>
          <a:off x="0" y="0"/>
          <a:ext cx="0" cy="0"/>
          <a:chOff x="0" y="0"/>
          <a:chExt cx="0" cy="0"/>
        </a:xfrm>
      </p:grpSpPr>
      <p:sp>
        <p:nvSpPr>
          <p:cNvPr id="302" name="Shape 302"/>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03" name="Shape 30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04" name="Shape 304"/>
        <p:cNvGrpSpPr/>
        <p:nvPr/>
      </p:nvGrpSpPr>
      <p:grpSpPr>
        <a:xfrm>
          <a:off x="0" y="0"/>
          <a:ext cx="0" cy="0"/>
          <a:chOff x="0" y="0"/>
          <a:chExt cx="0" cy="0"/>
        </a:xfrm>
      </p:grpSpPr>
      <p:sp>
        <p:nvSpPr>
          <p:cNvPr id="305" name="Shape 305"/>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06" name="Shape 306"/>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07" name="Shape 307"/>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08" name="Shape 308"/>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9" name="Shape 3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310" name="Shape 310"/>
        <p:cNvGrpSpPr/>
        <p:nvPr/>
      </p:nvGrpSpPr>
      <p:grpSpPr>
        <a:xfrm>
          <a:off x="0" y="0"/>
          <a:ext cx="0" cy="0"/>
          <a:chOff x="0" y="0"/>
          <a:chExt cx="0" cy="0"/>
        </a:xfrm>
      </p:grpSpPr>
      <p:sp>
        <p:nvSpPr>
          <p:cNvPr id="311" name="Shape 311"/>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312" name="Shape 3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313" name="Shape 313"/>
        <p:cNvGrpSpPr/>
        <p:nvPr/>
      </p:nvGrpSpPr>
      <p:grpSpPr>
        <a:xfrm>
          <a:off x="0" y="0"/>
          <a:ext cx="0" cy="0"/>
          <a:chOff x="0" y="0"/>
          <a:chExt cx="0" cy="0"/>
        </a:xfrm>
      </p:grpSpPr>
      <p:sp>
        <p:nvSpPr>
          <p:cNvPr id="314" name="Shape 314"/>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315" name="Shape 315"/>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316" name="Shape 31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17" name="Shape 317"/>
        <p:cNvGrpSpPr/>
        <p:nvPr/>
      </p:nvGrpSpPr>
      <p:grpSpPr>
        <a:xfrm>
          <a:off x="0" y="0"/>
          <a:ext cx="0" cy="0"/>
          <a:chOff x="0" y="0"/>
          <a:chExt cx="0" cy="0"/>
        </a:xfrm>
      </p:grpSpPr>
      <p:sp>
        <p:nvSpPr>
          <p:cNvPr id="318" name="Shape 3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19" name="Shape 319"/>
        <p:cNvGrpSpPr/>
        <p:nvPr/>
      </p:nvGrpSpPr>
      <p:grpSpPr>
        <a:xfrm>
          <a:off x="0" y="0"/>
          <a:ext cx="0" cy="0"/>
          <a:chOff x="0" y="0"/>
          <a:chExt cx="0" cy="0"/>
        </a:xfrm>
      </p:grpSpPr>
      <p:sp>
        <p:nvSpPr>
          <p:cNvPr id="320" name="Shape 320"/>
          <p:cNvSpPr txBox="1"/>
          <p:nvPr>
            <p:ph idx="1" type="body"/>
          </p:nvPr>
        </p:nvSpPr>
        <p:spPr>
          <a:xfrm>
            <a:off x="457200" y="1110853"/>
            <a:ext cx="8229600" cy="3394471"/>
          </a:xfrm>
          <a:prstGeom prst="rect">
            <a:avLst/>
          </a:prstGeom>
          <a:noFill/>
          <a:ln>
            <a:noFill/>
          </a:ln>
        </p:spPr>
        <p:txBody>
          <a:bodyPr anchorCtr="0" anchor="t" bIns="91425" lIns="91425" rIns="91425" wrap="square" tIns="91425"/>
          <a:lstStyle>
            <a:lvl1pPr indent="-146939" lvl="0" marL="365125" rtl="0" algn="l">
              <a:spcBef>
                <a:spcPts val="400"/>
              </a:spcBef>
              <a:spcAft>
                <a:spcPts val="0"/>
              </a:spcAft>
              <a:buClr>
                <a:schemeClr val="accent1"/>
              </a:buClr>
              <a:buFont typeface="Noto Sans Symbols"/>
              <a:buChar char="●"/>
              <a:defRPr sz="2700">
                <a:solidFill>
                  <a:schemeClr val="dk1"/>
                </a:solidFill>
                <a:latin typeface="Rambla"/>
                <a:ea typeface="Rambla"/>
                <a:cs typeface="Rambla"/>
                <a:sym typeface="Rambla"/>
              </a:defRPr>
            </a:lvl1pPr>
            <a:lvl2pPr indent="-93662" lvl="1" marL="620713" rtl="0" algn="l">
              <a:spcBef>
                <a:spcPts val="325"/>
              </a:spcBef>
              <a:spcAft>
                <a:spcPts val="0"/>
              </a:spcAft>
              <a:buClr>
                <a:schemeClr val="accent1"/>
              </a:buClr>
              <a:buFont typeface="Verdana"/>
              <a:buChar char="◦"/>
              <a:defRPr sz="2300">
                <a:solidFill>
                  <a:schemeClr val="dk1"/>
                </a:solidFill>
                <a:latin typeface="Rambla"/>
                <a:ea typeface="Rambla"/>
                <a:cs typeface="Rambla"/>
                <a:sym typeface="Rambla"/>
              </a:defRPr>
            </a:lvl2pPr>
            <a:lvl3pPr indent="-103187" lvl="2" marL="858838" rtl="0" algn="l">
              <a:spcBef>
                <a:spcPts val="350"/>
              </a:spcBef>
              <a:spcAft>
                <a:spcPts val="0"/>
              </a:spcAft>
              <a:buClr>
                <a:schemeClr val="accent2"/>
              </a:buClr>
              <a:buFont typeface="Noto Sans Symbols"/>
              <a:buChar char="⚫"/>
              <a:defRPr sz="2100">
                <a:solidFill>
                  <a:schemeClr val="dk1"/>
                </a:solidFill>
                <a:latin typeface="Rambla"/>
                <a:ea typeface="Rambla"/>
                <a:cs typeface="Rambla"/>
                <a:sym typeface="Rambla"/>
              </a:defRPr>
            </a:lvl3pPr>
            <a:lvl4pPr indent="-107950" lvl="3" marL="1143000" rtl="0" algn="l">
              <a:spcBef>
                <a:spcPts val="350"/>
              </a:spcBef>
              <a:spcAft>
                <a:spcPts val="0"/>
              </a:spcAft>
              <a:buClr>
                <a:schemeClr val="accent2"/>
              </a:buClr>
              <a:buFont typeface="Noto Sans Symbols"/>
              <a:buChar char="⚫"/>
              <a:defRPr sz="1900">
                <a:solidFill>
                  <a:schemeClr val="dk1"/>
                </a:solidFill>
                <a:latin typeface="Rambla"/>
                <a:ea typeface="Rambla"/>
                <a:cs typeface="Rambla"/>
                <a:sym typeface="Rambla"/>
              </a:defRPr>
            </a:lvl4pPr>
            <a:lvl5pPr indent="-114300" lvl="4" marL="1371600" rtl="0" algn="l">
              <a:spcBef>
                <a:spcPts val="350"/>
              </a:spcBef>
              <a:spcAft>
                <a:spcPts val="0"/>
              </a:spcAft>
              <a:buClr>
                <a:schemeClr val="accent2"/>
              </a:buClr>
              <a:buFont typeface="Noto Sans Symbols"/>
              <a:buChar char="⚫"/>
              <a:defRPr>
                <a:solidFill>
                  <a:schemeClr val="dk1"/>
                </a:solidFill>
                <a:latin typeface="Rambla"/>
                <a:ea typeface="Rambla"/>
                <a:cs typeface="Rambla"/>
                <a:sym typeface="Rambla"/>
              </a:defRPr>
            </a:lvl5pPr>
            <a:lvl6pPr indent="-114300" lvl="5" marL="1600200" rtl="0" algn="l">
              <a:spcBef>
                <a:spcPts val="350"/>
              </a:spcBef>
              <a:buClr>
                <a:schemeClr val="accent3"/>
              </a:buClr>
              <a:buFont typeface="Noto Sans Symbols"/>
              <a:buChar char="◾"/>
              <a:defRPr sz="1800">
                <a:solidFill>
                  <a:schemeClr val="dk1"/>
                </a:solidFill>
                <a:latin typeface="Rambla"/>
                <a:ea typeface="Rambla"/>
                <a:cs typeface="Rambla"/>
                <a:sym typeface="Rambla"/>
              </a:defRPr>
            </a:lvl6pPr>
            <a:lvl7pPr indent="-127000" lvl="6" marL="1828800" rtl="0" algn="l">
              <a:spcBef>
                <a:spcPts val="350"/>
              </a:spcBef>
              <a:buClr>
                <a:schemeClr val="accent3"/>
              </a:buClr>
              <a:buFont typeface="Noto Sans Symbols"/>
              <a:buChar char="◾"/>
              <a:defRPr sz="1600">
                <a:solidFill>
                  <a:schemeClr val="dk1"/>
                </a:solidFill>
                <a:latin typeface="Rambla"/>
                <a:ea typeface="Rambla"/>
                <a:cs typeface="Rambla"/>
                <a:sym typeface="Rambla"/>
              </a:defRPr>
            </a:lvl7pPr>
            <a:lvl8pPr indent="-127000" lvl="7" marL="2057400" rtl="0" algn="l">
              <a:spcBef>
                <a:spcPts val="350"/>
              </a:spcBef>
              <a:buClr>
                <a:schemeClr val="accent3"/>
              </a:buClr>
              <a:buFont typeface="Noto Sans Symbols"/>
              <a:buChar char="◾"/>
              <a:defRPr sz="1600">
                <a:solidFill>
                  <a:schemeClr val="dk1"/>
                </a:solidFill>
                <a:latin typeface="Rambla"/>
                <a:ea typeface="Rambla"/>
                <a:cs typeface="Rambla"/>
                <a:sym typeface="Rambla"/>
              </a:defRPr>
            </a:lvl8pPr>
            <a:lvl9pPr indent="-127000" lvl="8" marL="2286000" rtl="0" algn="l">
              <a:spcBef>
                <a:spcPts val="350"/>
              </a:spcBef>
              <a:buClr>
                <a:schemeClr val="accent3"/>
              </a:buClr>
              <a:buFont typeface="Noto Sans Symbols"/>
              <a:buChar char="◾"/>
              <a:defRPr sz="1600">
                <a:solidFill>
                  <a:schemeClr val="dk1"/>
                </a:solidFill>
                <a:latin typeface="Rambla"/>
                <a:ea typeface="Rambla"/>
                <a:cs typeface="Rambla"/>
                <a:sym typeface="Rambla"/>
              </a:defRPr>
            </a:lvl9pPr>
          </a:lstStyle>
          <a:p/>
        </p:txBody>
      </p:sp>
      <p:sp>
        <p:nvSpPr>
          <p:cNvPr id="321" name="Shape 321"/>
          <p:cNvSpPr txBox="1"/>
          <p:nvPr>
            <p:ph type="title"/>
          </p:nvPr>
        </p:nvSpPr>
        <p:spPr>
          <a:xfrm>
            <a:off x="457200" y="205978"/>
            <a:ext cx="8229600" cy="857250"/>
          </a:xfrm>
          <a:prstGeom prst="rect">
            <a:avLst/>
          </a:prstGeom>
          <a:noFill/>
          <a:ln>
            <a:noFill/>
          </a:ln>
        </p:spPr>
        <p:txBody>
          <a:bodyPr anchorCtr="0" anchor="ctr" bIns="91425" lIns="91425" rIns="91425" wrap="square" tIns="91425"/>
          <a:lstStyle>
            <a:lvl1pPr lvl="0" rtl="0" algn="l">
              <a:spcBef>
                <a:spcPts val="0"/>
              </a:spcBef>
              <a:spcAft>
                <a:spcPts val="0"/>
              </a:spcAft>
              <a:defRPr b="1" sz="4100">
                <a:solidFill>
                  <a:schemeClr val="dk2"/>
                </a:solidFill>
                <a:latin typeface="Rambla"/>
                <a:ea typeface="Rambla"/>
                <a:cs typeface="Rambla"/>
                <a:sym typeface="Rambla"/>
              </a:defRPr>
            </a:lvl1pPr>
            <a:lvl2pPr lvl="1" rtl="0" algn="l">
              <a:spcBef>
                <a:spcPts val="0"/>
              </a:spcBef>
              <a:spcAft>
                <a:spcPts val="0"/>
              </a:spcAft>
              <a:defRPr b="1" sz="4100">
                <a:solidFill>
                  <a:schemeClr val="dk2"/>
                </a:solidFill>
                <a:latin typeface="Rambla"/>
                <a:ea typeface="Rambla"/>
                <a:cs typeface="Rambla"/>
                <a:sym typeface="Rambla"/>
              </a:defRPr>
            </a:lvl2pPr>
            <a:lvl3pPr lvl="2" rtl="0" algn="l">
              <a:spcBef>
                <a:spcPts val="0"/>
              </a:spcBef>
              <a:spcAft>
                <a:spcPts val="0"/>
              </a:spcAft>
              <a:defRPr b="1" sz="4100">
                <a:solidFill>
                  <a:schemeClr val="dk2"/>
                </a:solidFill>
                <a:latin typeface="Rambla"/>
                <a:ea typeface="Rambla"/>
                <a:cs typeface="Rambla"/>
                <a:sym typeface="Rambla"/>
              </a:defRPr>
            </a:lvl3pPr>
            <a:lvl4pPr lvl="3" rtl="0" algn="l">
              <a:spcBef>
                <a:spcPts val="0"/>
              </a:spcBef>
              <a:spcAft>
                <a:spcPts val="0"/>
              </a:spcAft>
              <a:defRPr b="1" sz="4100">
                <a:solidFill>
                  <a:schemeClr val="dk2"/>
                </a:solidFill>
                <a:latin typeface="Rambla"/>
                <a:ea typeface="Rambla"/>
                <a:cs typeface="Rambla"/>
                <a:sym typeface="Rambla"/>
              </a:defRPr>
            </a:lvl4pPr>
            <a:lvl5pPr lvl="4" rtl="0" algn="l">
              <a:spcBef>
                <a:spcPts val="0"/>
              </a:spcBef>
              <a:spcAft>
                <a:spcPts val="0"/>
              </a:spcAft>
              <a:defRPr b="1" sz="4100">
                <a:solidFill>
                  <a:schemeClr val="dk2"/>
                </a:solidFill>
                <a:latin typeface="Rambla"/>
                <a:ea typeface="Rambla"/>
                <a:cs typeface="Rambla"/>
                <a:sym typeface="Rambla"/>
              </a:defRPr>
            </a:lvl5pPr>
            <a:lvl6pPr lvl="5" marL="457200" rtl="0" algn="l">
              <a:spcBef>
                <a:spcPts val="0"/>
              </a:spcBef>
              <a:spcAft>
                <a:spcPts val="0"/>
              </a:spcAft>
              <a:defRPr b="1" sz="4100">
                <a:solidFill>
                  <a:schemeClr val="dk2"/>
                </a:solidFill>
                <a:latin typeface="Rambla"/>
                <a:ea typeface="Rambla"/>
                <a:cs typeface="Rambla"/>
                <a:sym typeface="Rambla"/>
              </a:defRPr>
            </a:lvl6pPr>
            <a:lvl7pPr lvl="6" marL="914400" rtl="0" algn="l">
              <a:spcBef>
                <a:spcPts val="0"/>
              </a:spcBef>
              <a:spcAft>
                <a:spcPts val="0"/>
              </a:spcAft>
              <a:defRPr b="1" sz="4100">
                <a:solidFill>
                  <a:schemeClr val="dk2"/>
                </a:solidFill>
                <a:latin typeface="Rambla"/>
                <a:ea typeface="Rambla"/>
                <a:cs typeface="Rambla"/>
                <a:sym typeface="Rambla"/>
              </a:defRPr>
            </a:lvl7pPr>
            <a:lvl8pPr lvl="7" marL="1371600" rtl="0" algn="l">
              <a:spcBef>
                <a:spcPts val="0"/>
              </a:spcBef>
              <a:spcAft>
                <a:spcPts val="0"/>
              </a:spcAft>
              <a:defRPr b="1" sz="4100">
                <a:solidFill>
                  <a:schemeClr val="dk2"/>
                </a:solidFill>
                <a:latin typeface="Rambla"/>
                <a:ea typeface="Rambla"/>
                <a:cs typeface="Rambla"/>
                <a:sym typeface="Rambla"/>
              </a:defRPr>
            </a:lvl8pPr>
            <a:lvl9pPr lvl="8" marL="1828800" rtl="0" algn="l">
              <a:spcBef>
                <a:spcPts val="0"/>
              </a:spcBef>
              <a:spcAft>
                <a:spcPts val="0"/>
              </a:spcAft>
              <a:defRPr b="1" sz="4100">
                <a:solidFill>
                  <a:schemeClr val="dk2"/>
                </a:solidFill>
                <a:latin typeface="Rambla"/>
                <a:ea typeface="Rambla"/>
                <a:cs typeface="Rambla"/>
                <a:sym typeface="Rambla"/>
              </a:defRPr>
            </a:lvl9pPr>
          </a:lstStyle>
          <a:p/>
        </p:txBody>
      </p:sp>
      <p:sp>
        <p:nvSpPr>
          <p:cNvPr id="322" name="Shape 322"/>
          <p:cNvSpPr txBox="1"/>
          <p:nvPr>
            <p:ph idx="10" type="dt"/>
          </p:nvPr>
        </p:nvSpPr>
        <p:spPr>
          <a:xfrm>
            <a:off x="6727825" y="4806553"/>
            <a:ext cx="1919287" cy="273844"/>
          </a:xfrm>
          <a:prstGeom prst="rect">
            <a:avLst/>
          </a:prstGeom>
          <a:noFill/>
          <a:ln>
            <a:noFill/>
          </a:ln>
        </p:spPr>
        <p:txBody>
          <a:bodyPr anchorCtr="0" anchor="b" bIns="91425" lIns="91425" rIns="91425" wrap="square" tIns="91425"/>
          <a:lstStyle>
            <a:lvl1pPr indent="0" lvl="0" marL="0" marR="0" rtl="0" algn="l">
              <a:spcBef>
                <a:spcPts val="0"/>
              </a:spcBef>
              <a:defRPr b="0" i="0" sz="1000" u="none" cap="none" strike="noStrike">
                <a:latin typeface="Rambla"/>
                <a:ea typeface="Rambla"/>
                <a:cs typeface="Rambla"/>
                <a:sym typeface="Rambla"/>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23" name="Shape 323"/>
          <p:cNvSpPr txBox="1"/>
          <p:nvPr>
            <p:ph idx="11" type="ftr"/>
          </p:nvPr>
        </p:nvSpPr>
        <p:spPr>
          <a:xfrm>
            <a:off x="4379912" y="4806553"/>
            <a:ext cx="2351087" cy="273844"/>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defRPr b="0" i="0" sz="2400" u="none" cap="none" strike="noStrike">
                <a:solidFill>
                  <a:schemeClr val="dk1"/>
                </a:solidFill>
                <a:latin typeface="Arial"/>
                <a:ea typeface="Arial"/>
                <a:cs typeface="Arial"/>
                <a:sym typeface="Arial"/>
              </a:defRPr>
            </a:lvl9pPr>
          </a:lstStyle>
          <a:p/>
        </p:txBody>
      </p:sp>
      <p:sp>
        <p:nvSpPr>
          <p:cNvPr id="324" name="Shape 324"/>
          <p:cNvSpPr txBox="1"/>
          <p:nvPr>
            <p:ph idx="12" type="sldNum"/>
          </p:nvPr>
        </p:nvSpPr>
        <p:spPr>
          <a:xfrm>
            <a:off x="8647112" y="4806553"/>
            <a:ext cx="366712" cy="273844"/>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Rambla"/>
              <a:buNone/>
            </a:pPr>
            <a:fld id="{00000000-1234-1234-1234-123412341234}" type="slidenum">
              <a:rPr b="0" i="0" lang="en"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5.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theme" Target="../theme/theme7.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theme" Target="../theme/theme4.xml"/><Relationship Id="rId12" Type="http://schemas.openxmlformats.org/officeDocument/2006/relationships/slideLayout" Target="../slideLayouts/slideLayout62.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457200" y="205978"/>
            <a:ext cx="8229600" cy="85725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Arial"/>
              <a:buNone/>
              <a:defRPr/>
            </a:lvl1pPr>
            <a:lvl2pPr indent="0" lvl="1" marL="0" marR="0" rtl="0" algn="l">
              <a:lnSpc>
                <a:spcPct val="100000"/>
              </a:lnSpc>
              <a:spcBef>
                <a:spcPts val="0"/>
              </a:spcBef>
              <a:spcAft>
                <a:spcPts val="0"/>
              </a:spcAft>
              <a:buClr>
                <a:schemeClr val="dk1"/>
              </a:buClr>
              <a:buFont typeface="Arial"/>
              <a:buNone/>
              <a:defRPr/>
            </a:lvl2pPr>
            <a:lvl3pPr indent="0" lvl="2" marL="0" marR="0" rtl="0" algn="l">
              <a:spcBef>
                <a:spcPts val="0"/>
              </a:spcBef>
              <a:buClr>
                <a:schemeClr val="dk1"/>
              </a:buClr>
              <a:buFont typeface="Arial"/>
              <a:buNone/>
              <a:defRPr/>
            </a:lvl3pPr>
            <a:lvl4pPr indent="0" lvl="3" marL="0" marR="0" rtl="0" algn="l">
              <a:spcBef>
                <a:spcPts val="0"/>
              </a:spcBef>
              <a:buClr>
                <a:schemeClr val="dk1"/>
              </a:buClr>
              <a:buFont typeface="Arial"/>
              <a:buNone/>
              <a:defRPr/>
            </a:lvl4pPr>
            <a:lvl5pPr indent="0" lvl="4" marL="0" marR="0" rtl="0" algn="l">
              <a:spcBef>
                <a:spcPts val="0"/>
              </a:spcBef>
              <a:buClr>
                <a:schemeClr val="dk1"/>
              </a:buClr>
              <a:buFont typeface="Arial"/>
              <a:buNone/>
              <a:defRPr/>
            </a:lvl5pPr>
            <a:lvl6pPr indent="0" lvl="5" marL="0" marR="0" rtl="0" algn="l">
              <a:spcBef>
                <a:spcPts val="0"/>
              </a:spcBef>
              <a:buClr>
                <a:schemeClr val="dk1"/>
              </a:buClr>
              <a:buFont typeface="Arial"/>
              <a:buNone/>
              <a:defRPr/>
            </a:lvl6pPr>
            <a:lvl7pPr indent="0" lvl="6" marL="0" marR="0" rtl="0" algn="l">
              <a:spcBef>
                <a:spcPts val="0"/>
              </a:spcBef>
              <a:buClr>
                <a:schemeClr val="dk1"/>
              </a:buClr>
              <a:buFont typeface="Arial"/>
              <a:buNone/>
              <a:defRPr/>
            </a:lvl7pPr>
            <a:lvl8pPr indent="0" lvl="7" marL="0" marR="0" rtl="0" algn="l">
              <a:spcBef>
                <a:spcPts val="0"/>
              </a:spcBef>
              <a:buClr>
                <a:schemeClr val="dk1"/>
              </a:buClr>
              <a:buFont typeface="Arial"/>
              <a:buNone/>
              <a:defRPr/>
            </a:lvl8pPr>
            <a:lvl9pPr indent="0" lvl="8" marL="0" marR="0" rtl="0" algn="l">
              <a:spcBef>
                <a:spcPts val="0"/>
              </a:spcBef>
              <a:buClr>
                <a:schemeClr val="dk1"/>
              </a:buClr>
              <a:buFont typeface="Arial"/>
              <a:buNone/>
              <a:defRPr/>
            </a:lvl9pPr>
          </a:lstStyle>
          <a:p/>
        </p:txBody>
      </p:sp>
      <p:sp>
        <p:nvSpPr>
          <p:cNvPr id="107" name="Shape 107"/>
          <p:cNvSpPr txBox="1"/>
          <p:nvPr>
            <p:ph idx="1" type="body"/>
          </p:nvPr>
        </p:nvSpPr>
        <p:spPr>
          <a:xfrm>
            <a:off x="457200" y="1200150"/>
            <a:ext cx="8229600" cy="3725680"/>
          </a:xfrm>
          <a:prstGeom prst="rect">
            <a:avLst/>
          </a:prstGeom>
          <a:noFill/>
          <a:ln>
            <a:noFill/>
          </a:ln>
        </p:spPr>
        <p:txBody>
          <a:bodyPr anchorCtr="0" anchor="t" bIns="91425" lIns="91425" rIns="91425" wrap="square" tIns="91425"/>
          <a:lstStyle>
            <a:lvl1pPr indent="0" lvl="0" marL="0" marR="0" rtl="0" algn="l">
              <a:lnSpc>
                <a:spcPct val="100000"/>
              </a:lnSpc>
              <a:spcBef>
                <a:spcPts val="600"/>
              </a:spcBef>
              <a:spcAft>
                <a:spcPts val="0"/>
              </a:spcAft>
              <a:buClr>
                <a:schemeClr val="dk1"/>
              </a:buClr>
              <a:buFont typeface="Arial"/>
              <a:buChar char="●"/>
              <a:defRPr/>
            </a:lvl1pPr>
            <a:lvl2pPr indent="0" lvl="1" marL="0" marR="0" rtl="0" algn="l">
              <a:lnSpc>
                <a:spcPct val="100000"/>
              </a:lnSpc>
              <a:spcBef>
                <a:spcPts val="480"/>
              </a:spcBef>
              <a:spcAft>
                <a:spcPts val="0"/>
              </a:spcAft>
              <a:buClr>
                <a:schemeClr val="dk1"/>
              </a:buClr>
              <a:buFont typeface="Arial"/>
              <a:buChar char="○"/>
              <a:defRPr/>
            </a:lvl2pPr>
            <a:lvl3pPr indent="0" lvl="2" marL="0" marR="0" rtl="0" algn="l">
              <a:lnSpc>
                <a:spcPct val="100000"/>
              </a:lnSpc>
              <a:spcBef>
                <a:spcPts val="480"/>
              </a:spcBef>
              <a:spcAft>
                <a:spcPts val="0"/>
              </a:spcAft>
              <a:buClr>
                <a:schemeClr val="dk1"/>
              </a:buClr>
              <a:buFont typeface="Arial"/>
              <a:buChar char="■"/>
              <a:defRPr/>
            </a:lvl3pPr>
            <a:lvl4pPr indent="0" lvl="3" marL="0" marR="0" rtl="0" algn="l">
              <a:lnSpc>
                <a:spcPct val="100000"/>
              </a:lnSpc>
              <a:spcBef>
                <a:spcPts val="360"/>
              </a:spcBef>
              <a:spcAft>
                <a:spcPts val="0"/>
              </a:spcAft>
              <a:buClr>
                <a:schemeClr val="dk1"/>
              </a:buClr>
              <a:buFont typeface="Arial"/>
              <a:buChar char="●"/>
              <a:defRPr/>
            </a:lvl4pPr>
            <a:lvl5pPr indent="0" lvl="4" marL="0" marR="0" rtl="0" algn="l">
              <a:lnSpc>
                <a:spcPct val="100000"/>
              </a:lnSpc>
              <a:spcBef>
                <a:spcPts val="360"/>
              </a:spcBef>
              <a:spcAft>
                <a:spcPts val="0"/>
              </a:spcAft>
              <a:buClr>
                <a:schemeClr val="dk1"/>
              </a:buClr>
              <a:buFont typeface="Arial"/>
              <a:buChar char="○"/>
              <a:defRPr/>
            </a:lvl5pPr>
            <a:lvl6pPr indent="0" lvl="5" marL="0" marR="0" rtl="0" algn="l">
              <a:lnSpc>
                <a:spcPct val="100000"/>
              </a:lnSpc>
              <a:spcBef>
                <a:spcPts val="360"/>
              </a:spcBef>
              <a:spcAft>
                <a:spcPts val="0"/>
              </a:spcAft>
              <a:buClr>
                <a:schemeClr val="dk1"/>
              </a:buClr>
              <a:buFont typeface="Arial"/>
              <a:buChar char="■"/>
              <a:defRPr/>
            </a:lvl6pPr>
            <a:lvl7pPr indent="0" lvl="6" marL="0" marR="0" rtl="0" algn="l">
              <a:lnSpc>
                <a:spcPct val="100000"/>
              </a:lnSpc>
              <a:spcBef>
                <a:spcPts val="360"/>
              </a:spcBef>
              <a:spcAft>
                <a:spcPts val="0"/>
              </a:spcAft>
              <a:buClr>
                <a:schemeClr val="dk1"/>
              </a:buClr>
              <a:buFont typeface="Arial"/>
              <a:buChar char="●"/>
              <a:defRPr/>
            </a:lvl7pPr>
            <a:lvl8pPr indent="0" lvl="7" marL="0" marR="0" rtl="0" algn="l">
              <a:lnSpc>
                <a:spcPct val="100000"/>
              </a:lnSpc>
              <a:spcBef>
                <a:spcPts val="360"/>
              </a:spcBef>
              <a:spcAft>
                <a:spcPts val="0"/>
              </a:spcAft>
              <a:buClr>
                <a:schemeClr val="dk1"/>
              </a:buClr>
              <a:buFont typeface="Arial"/>
              <a:buChar char="○"/>
              <a:defRPr/>
            </a:lvl8pPr>
            <a:lvl9pPr indent="0" lvl="8" marL="0" marR="0" rtl="0" algn="l">
              <a:lnSpc>
                <a:spcPct val="100000"/>
              </a:lnSpc>
              <a:spcBef>
                <a:spcPts val="360"/>
              </a:spcBef>
              <a:spcAft>
                <a:spcPts val="0"/>
              </a:spcAft>
              <a:buClr>
                <a:schemeClr val="dk1"/>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25" name="Shape 125"/>
          <p:cNvSpPr txBox="1"/>
          <p:nvPr>
            <p:ph idx="1" type="body"/>
          </p:nvPr>
        </p:nvSpPr>
        <p:spPr>
          <a:xfrm>
            <a:off x="457200" y="1200150"/>
            <a:ext cx="8229600" cy="33945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Font typeface="Arial"/>
              <a:buChar char="•"/>
              <a:defRPr/>
            </a:lvl1pPr>
            <a:lvl2pPr indent="-107950" lvl="1" marL="742950" marR="0" rtl="0" algn="l">
              <a:spcBef>
                <a:spcPts val="560"/>
              </a:spcBef>
              <a:buClr>
                <a:schemeClr val="dk1"/>
              </a:buClr>
              <a:buFont typeface="Arial"/>
              <a:buChar char="–"/>
              <a:defRPr/>
            </a:lvl2pPr>
            <a:lvl3pPr indent="-76200" lvl="2" marL="1143000" marR="0" rtl="0" algn="l">
              <a:spcBef>
                <a:spcPts val="480"/>
              </a:spcBef>
              <a:buClr>
                <a:schemeClr val="dk1"/>
              </a:buClr>
              <a:buFont typeface="Arial"/>
              <a:buChar char="•"/>
              <a:defRPr/>
            </a:lvl3pPr>
            <a:lvl4pPr indent="-101600" lvl="3" marL="1600200" marR="0" rtl="0" algn="l">
              <a:spcBef>
                <a:spcPts val="400"/>
              </a:spcBef>
              <a:buClr>
                <a:schemeClr val="dk1"/>
              </a:buClr>
              <a:buFont typeface="Arial"/>
              <a:buChar char="–"/>
              <a:defRPr/>
            </a:lvl4pPr>
            <a:lvl5pPr indent="-101600" lvl="4" marL="2057400" marR="0" rtl="0" algn="l">
              <a:spcBef>
                <a:spcPts val="400"/>
              </a:spcBef>
              <a:buClr>
                <a:schemeClr val="dk1"/>
              </a:buClr>
              <a:buFont typeface="Arial"/>
              <a:buChar char="»"/>
              <a:defRPr/>
            </a:lvl5pPr>
            <a:lvl6pPr indent="-101600" lvl="5" marL="2514600" marR="0" rtl="0" algn="l">
              <a:spcBef>
                <a:spcPts val="400"/>
              </a:spcBef>
              <a:buClr>
                <a:schemeClr val="dk1"/>
              </a:buClr>
              <a:buFont typeface="Arial"/>
              <a:buChar char="•"/>
              <a:defRPr/>
            </a:lvl6pPr>
            <a:lvl7pPr indent="-101600" lvl="6" marL="2971800" marR="0" rtl="0" algn="l">
              <a:spcBef>
                <a:spcPts val="400"/>
              </a:spcBef>
              <a:buClr>
                <a:schemeClr val="dk1"/>
              </a:buClr>
              <a:buFont typeface="Arial"/>
              <a:buChar char="•"/>
              <a:defRPr/>
            </a:lvl7pPr>
            <a:lvl8pPr indent="-101600" lvl="7" marL="3429000" marR="0" rtl="0" algn="l">
              <a:spcBef>
                <a:spcPts val="400"/>
              </a:spcBef>
              <a:buClr>
                <a:schemeClr val="dk1"/>
              </a:buClr>
              <a:buFont typeface="Arial"/>
              <a:buChar char="•"/>
              <a:defRPr/>
            </a:lvl8pPr>
            <a:lvl9pPr indent="-101600" lvl="8" marL="3886200" marR="0" rtl="0" algn="l">
              <a:spcBef>
                <a:spcPts val="400"/>
              </a:spcBef>
              <a:buClr>
                <a:schemeClr val="dk1"/>
              </a:buClr>
              <a:buFont typeface="Arial"/>
              <a:buChar char="•"/>
              <a:defRPr/>
            </a:lvl9pPr>
          </a:lstStyle>
          <a:p/>
        </p:txBody>
      </p:sp>
      <p:sp>
        <p:nvSpPr>
          <p:cNvPr id="126" name="Shape 126"/>
          <p:cNvSpPr txBox="1"/>
          <p:nvPr>
            <p:ph idx="10" type="dt"/>
          </p:nvPr>
        </p:nvSpPr>
        <p:spPr>
          <a:xfrm>
            <a:off x="457200" y="4767263"/>
            <a:ext cx="2133600" cy="273900"/>
          </a:xfrm>
          <a:prstGeom prst="rect">
            <a:avLst/>
          </a:prstGeom>
          <a:noFill/>
          <a:ln>
            <a:noFill/>
          </a:ln>
        </p:spPr>
        <p:txBody>
          <a:bodyPr anchorCtr="0" anchor="ctr" bIns="91425" lIns="91425" rIns="91425" wrap="square"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7" name="Shape 127"/>
          <p:cNvSpPr txBox="1"/>
          <p:nvPr>
            <p:ph idx="11" type="ftr"/>
          </p:nvPr>
        </p:nvSpPr>
        <p:spPr>
          <a:xfrm>
            <a:off x="3124200" y="4767263"/>
            <a:ext cx="2895600" cy="273900"/>
          </a:xfrm>
          <a:prstGeom prst="rect">
            <a:avLst/>
          </a:prstGeom>
          <a:noFill/>
          <a:ln>
            <a:noFill/>
          </a:ln>
        </p:spPr>
        <p:txBody>
          <a:bodyPr anchorCtr="0" anchor="ctr" bIns="91425" lIns="91425" rIns="91425" wrap="square"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8" name="Shape 128"/>
          <p:cNvSpPr txBox="1"/>
          <p:nvPr>
            <p:ph idx="12" type="sldNum"/>
          </p:nvPr>
        </p:nvSpPr>
        <p:spPr>
          <a:xfrm>
            <a:off x="6553200" y="4767263"/>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457200" y="205978"/>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Arial"/>
              <a:buNone/>
              <a:defRPr/>
            </a:lvl1pPr>
            <a:lvl2pPr indent="0" lvl="1" marL="0" marR="0" rtl="0" algn="l">
              <a:spcBef>
                <a:spcPts val="0"/>
              </a:spcBef>
              <a:buClr>
                <a:schemeClr val="dk1"/>
              </a:buClr>
              <a:buFont typeface="Arial"/>
              <a:buNone/>
              <a:defRPr/>
            </a:lvl2pPr>
            <a:lvl3pPr indent="0" lvl="2" marL="0" marR="0" rtl="0" algn="l">
              <a:spcBef>
                <a:spcPts val="0"/>
              </a:spcBef>
              <a:buClr>
                <a:schemeClr val="dk1"/>
              </a:buClr>
              <a:buFont typeface="Arial"/>
              <a:buNone/>
              <a:defRPr/>
            </a:lvl3pPr>
            <a:lvl4pPr indent="0" lvl="3" marL="0" marR="0" rtl="0" algn="l">
              <a:spcBef>
                <a:spcPts val="0"/>
              </a:spcBef>
              <a:buClr>
                <a:schemeClr val="dk1"/>
              </a:buClr>
              <a:buFont typeface="Arial"/>
              <a:buNone/>
              <a:defRPr/>
            </a:lvl4pPr>
            <a:lvl5pPr indent="0" lvl="4" marL="0" marR="0" rtl="0" algn="l">
              <a:spcBef>
                <a:spcPts val="0"/>
              </a:spcBef>
              <a:buClr>
                <a:schemeClr val="dk1"/>
              </a:buClr>
              <a:buFont typeface="Arial"/>
              <a:buNone/>
              <a:defRPr/>
            </a:lvl5pPr>
            <a:lvl6pPr indent="0" lvl="5" marL="0" marR="0" rtl="0" algn="l">
              <a:spcBef>
                <a:spcPts val="0"/>
              </a:spcBef>
              <a:buClr>
                <a:schemeClr val="dk1"/>
              </a:buClr>
              <a:buFont typeface="Arial"/>
              <a:buNone/>
              <a:defRPr/>
            </a:lvl6pPr>
            <a:lvl7pPr indent="0" lvl="6" marL="0" marR="0" rtl="0" algn="l">
              <a:spcBef>
                <a:spcPts val="0"/>
              </a:spcBef>
              <a:buClr>
                <a:schemeClr val="dk1"/>
              </a:buClr>
              <a:buFont typeface="Arial"/>
              <a:buNone/>
              <a:defRPr/>
            </a:lvl7pPr>
            <a:lvl8pPr indent="0" lvl="7" marL="0" marR="0" rtl="0" algn="l">
              <a:spcBef>
                <a:spcPts val="0"/>
              </a:spcBef>
              <a:buClr>
                <a:schemeClr val="dk1"/>
              </a:buClr>
              <a:buFont typeface="Arial"/>
              <a:buNone/>
              <a:defRPr/>
            </a:lvl8pPr>
            <a:lvl9pPr indent="0" lvl="8" marL="0" marR="0" rtl="0" algn="l">
              <a:spcBef>
                <a:spcPts val="0"/>
              </a:spcBef>
              <a:buClr>
                <a:schemeClr val="dk1"/>
              </a:buClr>
              <a:buFont typeface="Arial"/>
              <a:buNone/>
              <a:defRPr/>
            </a:lvl9pPr>
          </a:lstStyle>
          <a:p/>
        </p:txBody>
      </p:sp>
      <p:sp>
        <p:nvSpPr>
          <p:cNvPr id="200" name="Shape 200"/>
          <p:cNvSpPr txBox="1"/>
          <p:nvPr>
            <p:ph idx="1" type="body"/>
          </p:nvPr>
        </p:nvSpPr>
        <p:spPr>
          <a:xfrm>
            <a:off x="457200" y="1200150"/>
            <a:ext cx="8229600" cy="3725700"/>
          </a:xfrm>
          <a:prstGeom prst="rect">
            <a:avLst/>
          </a:prstGeom>
          <a:noFill/>
          <a:ln>
            <a:noFill/>
          </a:ln>
        </p:spPr>
        <p:txBody>
          <a:bodyPr anchorCtr="0" anchor="t" bIns="91425" lIns="91425" rIns="91425" wrap="square" tIns="91425"/>
          <a:lstStyle>
            <a:lvl1pPr indent="0" lvl="0" marL="0" marR="0" rtl="0" algn="l">
              <a:lnSpc>
                <a:spcPct val="100000"/>
              </a:lnSpc>
              <a:spcBef>
                <a:spcPts val="600"/>
              </a:spcBef>
              <a:spcAft>
                <a:spcPts val="0"/>
              </a:spcAft>
              <a:buClr>
                <a:schemeClr val="dk1"/>
              </a:buClr>
              <a:buFont typeface="Arial"/>
              <a:buChar char="●"/>
              <a:defRPr/>
            </a:lvl1pPr>
            <a:lvl2pPr indent="0" lvl="1" marL="0" marR="0" rtl="0" algn="l">
              <a:lnSpc>
                <a:spcPct val="100000"/>
              </a:lnSpc>
              <a:spcBef>
                <a:spcPts val="480"/>
              </a:spcBef>
              <a:spcAft>
                <a:spcPts val="0"/>
              </a:spcAft>
              <a:buClr>
                <a:schemeClr val="dk1"/>
              </a:buClr>
              <a:buFont typeface="Arial"/>
              <a:buChar char="○"/>
              <a:defRPr/>
            </a:lvl2pPr>
            <a:lvl3pPr indent="0" lvl="2" marL="0" marR="0" rtl="0" algn="l">
              <a:lnSpc>
                <a:spcPct val="100000"/>
              </a:lnSpc>
              <a:spcBef>
                <a:spcPts val="480"/>
              </a:spcBef>
              <a:spcAft>
                <a:spcPts val="0"/>
              </a:spcAft>
              <a:buClr>
                <a:schemeClr val="dk1"/>
              </a:buClr>
              <a:buFont typeface="Arial"/>
              <a:buChar char="■"/>
              <a:defRPr/>
            </a:lvl3pPr>
            <a:lvl4pPr indent="0" lvl="3" marL="0" marR="0" rtl="0" algn="l">
              <a:lnSpc>
                <a:spcPct val="100000"/>
              </a:lnSpc>
              <a:spcBef>
                <a:spcPts val="360"/>
              </a:spcBef>
              <a:spcAft>
                <a:spcPts val="0"/>
              </a:spcAft>
              <a:buClr>
                <a:schemeClr val="dk1"/>
              </a:buClr>
              <a:buFont typeface="Arial"/>
              <a:buChar char="●"/>
              <a:defRPr/>
            </a:lvl4pPr>
            <a:lvl5pPr indent="0" lvl="4" marL="0" marR="0" rtl="0" algn="l">
              <a:lnSpc>
                <a:spcPct val="100000"/>
              </a:lnSpc>
              <a:spcBef>
                <a:spcPts val="360"/>
              </a:spcBef>
              <a:spcAft>
                <a:spcPts val="0"/>
              </a:spcAft>
              <a:buClr>
                <a:schemeClr val="dk1"/>
              </a:buClr>
              <a:buFont typeface="Arial"/>
              <a:buChar char="○"/>
              <a:defRPr/>
            </a:lvl5pPr>
            <a:lvl6pPr indent="0" lvl="5" marL="0" marR="0" rtl="0" algn="l">
              <a:lnSpc>
                <a:spcPct val="100000"/>
              </a:lnSpc>
              <a:spcBef>
                <a:spcPts val="360"/>
              </a:spcBef>
              <a:spcAft>
                <a:spcPts val="0"/>
              </a:spcAft>
              <a:buClr>
                <a:schemeClr val="dk1"/>
              </a:buClr>
              <a:buFont typeface="Arial"/>
              <a:buChar char="■"/>
              <a:defRPr/>
            </a:lvl6pPr>
            <a:lvl7pPr indent="0" lvl="6" marL="0" marR="0" rtl="0" algn="l">
              <a:lnSpc>
                <a:spcPct val="100000"/>
              </a:lnSpc>
              <a:spcBef>
                <a:spcPts val="360"/>
              </a:spcBef>
              <a:spcAft>
                <a:spcPts val="0"/>
              </a:spcAft>
              <a:buClr>
                <a:schemeClr val="dk1"/>
              </a:buClr>
              <a:buFont typeface="Arial"/>
              <a:buChar char="●"/>
              <a:defRPr/>
            </a:lvl7pPr>
            <a:lvl8pPr indent="0" lvl="7" marL="0" marR="0" rtl="0" algn="l">
              <a:lnSpc>
                <a:spcPct val="100000"/>
              </a:lnSpc>
              <a:spcBef>
                <a:spcPts val="360"/>
              </a:spcBef>
              <a:spcAft>
                <a:spcPts val="0"/>
              </a:spcAft>
              <a:buClr>
                <a:schemeClr val="dk1"/>
              </a:buClr>
              <a:buFont typeface="Arial"/>
              <a:buChar char="○"/>
              <a:defRPr/>
            </a:lvl8pPr>
            <a:lvl9pPr indent="0" lvl="8" marL="0" marR="0" rtl="0" algn="l">
              <a:lnSpc>
                <a:spcPct val="100000"/>
              </a:lnSpc>
              <a:spcBef>
                <a:spcPts val="360"/>
              </a:spcBef>
              <a:spcAft>
                <a:spcPts val="0"/>
              </a:spcAft>
              <a:buClr>
                <a:schemeClr val="dk1"/>
              </a:buClr>
              <a:buFont typeface="Arial"/>
              <a:buChar char="■"/>
              <a:defRPr/>
            </a:lvl9pPr>
          </a:lstStyle>
          <a:p/>
        </p:txBody>
      </p:sp>
      <p:sp>
        <p:nvSpPr>
          <p:cNvPr id="201" name="Shape 201"/>
          <p:cNvSpPr txBox="1"/>
          <p:nvPr>
            <p:ph idx="12" type="sldNum"/>
          </p:nvPr>
        </p:nvSpPr>
        <p:spPr>
          <a:xfrm>
            <a:off x="8556791" y="4749850"/>
            <a:ext cx="548700" cy="393600"/>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 sz="13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236" name="Shape 236"/>
        <p:cNvGrpSpPr/>
        <p:nvPr/>
      </p:nvGrpSpPr>
      <p:grpSpPr>
        <a:xfrm>
          <a:off x="0" y="0"/>
          <a:ext cx="0" cy="0"/>
          <a:chOff x="0" y="0"/>
          <a:chExt cx="0" cy="0"/>
        </a:xfrm>
      </p:grpSpPr>
      <p:sp>
        <p:nvSpPr>
          <p:cNvPr id="237" name="Shape 237"/>
          <p:cNvSpPr txBox="1"/>
          <p:nvPr>
            <p:ph type="title"/>
          </p:nvPr>
        </p:nvSpPr>
        <p:spPr>
          <a:xfrm>
            <a:off x="457200" y="205978"/>
            <a:ext cx="8229600" cy="857250"/>
          </a:xfrm>
          <a:prstGeom prst="rect">
            <a:avLst/>
          </a:prstGeom>
          <a:noFill/>
          <a:ln>
            <a:noFill/>
          </a:ln>
        </p:spPr>
        <p:txBody>
          <a:bodyPr anchorCtr="0" anchor="b" bIns="91425" lIns="91425" rIns="91425" wrap="square"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238" name="Shape 238"/>
          <p:cNvSpPr txBox="1"/>
          <p:nvPr>
            <p:ph idx="1" type="body"/>
          </p:nvPr>
        </p:nvSpPr>
        <p:spPr>
          <a:xfrm>
            <a:off x="457200" y="1200150"/>
            <a:ext cx="8229600" cy="3725681"/>
          </a:xfrm>
          <a:prstGeom prst="rect">
            <a:avLst/>
          </a:prstGeom>
          <a:noFill/>
          <a:ln>
            <a:noFill/>
          </a:ln>
        </p:spPr>
        <p:txBody>
          <a:bodyPr anchorCtr="0" anchor="t" bIns="91425" lIns="91425" rIns="91425" wrap="square" tIns="91425"/>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p:txBody>
      </p:sp>
      <p:sp>
        <p:nvSpPr>
          <p:cNvPr id="239" name="Shape 239"/>
          <p:cNvSpPr txBox="1"/>
          <p:nvPr>
            <p:ph idx="12" type="sldNum"/>
          </p:nvPr>
        </p:nvSpPr>
        <p:spPr>
          <a:xfrm>
            <a:off x="8556791" y="4749851"/>
            <a:ext cx="548700" cy="393525"/>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276" name="Shape 276"/>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277" name="Shape 27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hyperlink" Target="http://www.270towin.com/st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hyperlink" Target="https://www.teachervision.com/pro-dev/cooperative-learning/48531.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hyperlink" Target="https://collections.leventhalmap.org/search/commonwealth:3f462s124" TargetMode="External"/><Relationship Id="rId4" Type="http://schemas.openxmlformats.org/officeDocument/2006/relationships/hyperlink" Target="http://maps.bpl.org/id/m8610" TargetMode="External"/><Relationship Id="rId9" Type="http://schemas.openxmlformats.org/officeDocument/2006/relationships/hyperlink" Target="https://collections.leventhalmap.org/search/commonwealth:x633f954g" TargetMode="External"/><Relationship Id="rId5" Type="http://schemas.openxmlformats.org/officeDocument/2006/relationships/hyperlink" Target="https://collections.leventhalmap.org/search/commonwealth:x633fb24z" TargetMode="External"/><Relationship Id="rId6" Type="http://schemas.openxmlformats.org/officeDocument/2006/relationships/hyperlink" Target="http://maps.bpl.org/id/11122" TargetMode="External"/><Relationship Id="rId7" Type="http://schemas.openxmlformats.org/officeDocument/2006/relationships/hyperlink" Target="https://collections.leventhalmap.org/search/commonwealth:x633f9048" TargetMode="External"/><Relationship Id="rId8" Type="http://schemas.openxmlformats.org/officeDocument/2006/relationships/hyperlink" Target="https://collections.leventhalmap.org/search/commonwealth:x633f980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hyperlink" Target="https://www.youtube.com/watch?v=PY_kd46RfVE" TargetMode="External"/><Relationship Id="rId4" Type="http://schemas.openxmlformats.org/officeDocument/2006/relationships/hyperlink" Target="http://youtube.com/v/PY_kd46RfVE" TargetMode="External"/><Relationship Id="rId5"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 Id="rId3" Type="http://schemas.openxmlformats.org/officeDocument/2006/relationships/image" Target="../media/image1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9.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0.xml"/><Relationship Id="rId3" Type="http://schemas.openxmlformats.org/officeDocument/2006/relationships/hyperlink" Target="https://www.youtube.com/watch?v=h6WJdsb0dfM" TargetMode="External"/><Relationship Id="rId4" Type="http://schemas.openxmlformats.org/officeDocument/2006/relationships/hyperlink" Target="https://www.youtube.com/watch?v=tZT7q4I8Ic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1.xml"/><Relationship Id="rId3" Type="http://schemas.openxmlformats.org/officeDocument/2006/relationships/hyperlink" Target="http://betterlesson.com/lesson/434929/equivalent-expressions-formative-assessment-lesson-day-1-of-3"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2.xml"/><Relationship Id="rId3" Type="http://schemas.openxmlformats.org/officeDocument/2006/relationships/hyperlink" Target="https://www.youtube.com/watch?v=_cC5jB5FS-Q"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image" Target="../media/image18.png"/><Relationship Id="rId4" Type="http://schemas.openxmlformats.org/officeDocument/2006/relationships/hyperlink" Target="https://docs.google.com/forms/d/1-1_oqpix9uG6nAL0mueCyd9re531fDrrBtAsKtC2-Pk/ed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457200" y="57350"/>
            <a:ext cx="8229600" cy="1422900"/>
          </a:xfrm>
          <a:prstGeom prst="rect">
            <a:avLst/>
          </a:prstGeom>
          <a:solidFill>
            <a:srgbClr val="B6D7A8"/>
          </a:solidFill>
        </p:spPr>
        <p:txBody>
          <a:bodyPr anchorCtr="0" anchor="ctr" bIns="91425" lIns="91425" rIns="91425" wrap="square" tIns="91425">
            <a:noAutofit/>
          </a:bodyPr>
          <a:lstStyle/>
          <a:p>
            <a:pPr lvl="0">
              <a:spcBef>
                <a:spcPts val="0"/>
              </a:spcBef>
              <a:buNone/>
            </a:pPr>
            <a:r>
              <a:rPr b="1" lang="en" sz="4800"/>
              <a:t>Questions, Assessment, and Feedback</a:t>
            </a:r>
          </a:p>
        </p:txBody>
      </p:sp>
      <p:sp>
        <p:nvSpPr>
          <p:cNvPr id="330" name="Shape 330"/>
          <p:cNvSpPr txBox="1"/>
          <p:nvPr>
            <p:ph idx="1" type="body"/>
          </p:nvPr>
        </p:nvSpPr>
        <p:spPr>
          <a:xfrm>
            <a:off x="431875" y="1480250"/>
            <a:ext cx="4573500" cy="35553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31" name="Shape 331"/>
          <p:cNvPicPr preferRelativeResize="0"/>
          <p:nvPr/>
        </p:nvPicPr>
        <p:blipFill>
          <a:blip r:embed="rId3">
            <a:alphaModFix/>
          </a:blip>
          <a:stretch>
            <a:fillRect/>
          </a:stretch>
        </p:blipFill>
        <p:spPr>
          <a:xfrm>
            <a:off x="457200" y="1699350"/>
            <a:ext cx="4522825" cy="3336325"/>
          </a:xfrm>
          <a:prstGeom prst="rect">
            <a:avLst/>
          </a:prstGeom>
          <a:noFill/>
          <a:ln>
            <a:noFill/>
          </a:ln>
        </p:spPr>
      </p:pic>
      <p:sp>
        <p:nvSpPr>
          <p:cNvPr id="332" name="Shape 332"/>
          <p:cNvSpPr txBox="1"/>
          <p:nvPr/>
        </p:nvSpPr>
        <p:spPr>
          <a:xfrm>
            <a:off x="5259000" y="1699350"/>
            <a:ext cx="3885000" cy="3388800"/>
          </a:xfrm>
          <a:prstGeom prst="rect">
            <a:avLst/>
          </a:prstGeom>
          <a:noFill/>
          <a:ln>
            <a:noFill/>
          </a:ln>
        </p:spPr>
        <p:txBody>
          <a:bodyPr anchorCtr="0" anchor="t" bIns="91425" lIns="91425" rIns="91425" wrap="square" tIns="91425">
            <a:noAutofit/>
          </a:bodyPr>
          <a:lstStyle/>
          <a:p>
            <a:pPr lvl="0">
              <a:spcBef>
                <a:spcPts val="0"/>
              </a:spcBef>
              <a:buNone/>
            </a:pPr>
            <a:r>
              <a:rPr b="1" lang="en" sz="3600">
                <a:solidFill>
                  <a:srgbClr val="1155CC"/>
                </a:solidFill>
              </a:rPr>
              <a:t>    HATFIELD</a:t>
            </a:r>
          </a:p>
          <a:p>
            <a:pPr lvl="0">
              <a:spcBef>
                <a:spcPts val="0"/>
              </a:spcBef>
              <a:buNone/>
            </a:pPr>
            <a:r>
              <a:rPr b="1" lang="en" sz="3600">
                <a:solidFill>
                  <a:srgbClr val="1155CC"/>
                </a:solidFill>
              </a:rPr>
              <a:t>      PUBLIC </a:t>
            </a:r>
          </a:p>
          <a:p>
            <a:pPr lvl="0">
              <a:spcBef>
                <a:spcPts val="0"/>
              </a:spcBef>
              <a:buNone/>
            </a:pPr>
            <a:r>
              <a:rPr b="1" lang="en" sz="3600">
                <a:solidFill>
                  <a:srgbClr val="1155CC"/>
                </a:solidFill>
              </a:rPr>
              <a:t>    SCHOOLS</a:t>
            </a:r>
          </a:p>
          <a:p>
            <a:pPr lvl="0">
              <a:spcBef>
                <a:spcPts val="0"/>
              </a:spcBef>
              <a:buNone/>
            </a:pPr>
            <a:r>
              <a:rPr b="1" lang="en" sz="3000"/>
              <a:t>  November 9, 2017</a:t>
            </a:r>
          </a:p>
          <a:p>
            <a:pPr lvl="0">
              <a:spcBef>
                <a:spcPts val="0"/>
              </a:spcBef>
              <a:buNone/>
            </a:pPr>
            <a:r>
              <a:rPr b="1" lang="en" sz="2400"/>
              <a:t>     Debra Block, Ph.D.</a:t>
            </a:r>
          </a:p>
          <a:p>
            <a:pPr lvl="0">
              <a:spcBef>
                <a:spcPts val="0"/>
              </a:spcBef>
              <a:buNone/>
            </a:pPr>
            <a:r>
              <a:rPr b="1" lang="en" sz="2400"/>
              <a:t>       Teachers21.org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ctrTitle"/>
          </p:nvPr>
        </p:nvSpPr>
        <p:spPr>
          <a:xfrm>
            <a:off x="685800" y="94700"/>
            <a:ext cx="7772400" cy="11970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b="1" i="0" lang="en" sz="3600" u="none" cap="none" strike="noStrike">
                <a:solidFill>
                  <a:schemeClr val="dk1"/>
                </a:solidFill>
                <a:latin typeface="Arial"/>
                <a:ea typeface="Arial"/>
                <a:cs typeface="Arial"/>
                <a:sym typeface="Arial"/>
              </a:rPr>
              <a:t>THE SCIENTIFIC METHOD:           The Place to Begin </a:t>
            </a:r>
          </a:p>
        </p:txBody>
      </p:sp>
      <p:sp>
        <p:nvSpPr>
          <p:cNvPr id="387" name="Shape 387"/>
          <p:cNvSpPr txBox="1"/>
          <p:nvPr>
            <p:ph idx="1" type="subTitle"/>
          </p:nvPr>
        </p:nvSpPr>
        <p:spPr>
          <a:xfrm>
            <a:off x="685800" y="2840053"/>
            <a:ext cx="7772400" cy="784799"/>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Arial"/>
              <a:buNone/>
            </a:pPr>
            <a:r>
              <a:t/>
            </a:r>
            <a:endParaRPr b="0" i="0" sz="3000" u="none" cap="none" strike="noStrike">
              <a:solidFill>
                <a:schemeClr val="dk2"/>
              </a:solidFill>
              <a:latin typeface="Arial"/>
              <a:ea typeface="Arial"/>
              <a:cs typeface="Arial"/>
              <a:sym typeface="Arial"/>
            </a:endParaRPr>
          </a:p>
        </p:txBody>
      </p:sp>
      <p:pic>
        <p:nvPicPr>
          <p:cNvPr id="388" name="Shape 388"/>
          <p:cNvPicPr preferRelativeResize="0"/>
          <p:nvPr/>
        </p:nvPicPr>
        <p:blipFill rotWithShape="1">
          <a:blip r:embed="rId3">
            <a:alphaModFix/>
          </a:blip>
          <a:srcRect b="0" l="0" r="0" t="0"/>
          <a:stretch/>
        </p:blipFill>
        <p:spPr>
          <a:xfrm>
            <a:off x="3001900" y="1621150"/>
            <a:ext cx="3140200" cy="2853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type="ctrTitle"/>
          </p:nvPr>
        </p:nvSpPr>
        <p:spPr>
          <a:xfrm>
            <a:off x="685800" y="546579"/>
            <a:ext cx="7772400" cy="1257299"/>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4800" u="none" cap="none" strike="noStrike">
                <a:solidFill>
                  <a:schemeClr val="dk1"/>
                </a:solidFill>
                <a:latin typeface="Arial"/>
                <a:ea typeface="Arial"/>
                <a:cs typeface="Arial"/>
                <a:sym typeface="Arial"/>
              </a:rPr>
              <a:t>KEY COMPONENTS</a:t>
            </a:r>
          </a:p>
        </p:txBody>
      </p:sp>
      <p:sp>
        <p:nvSpPr>
          <p:cNvPr id="394" name="Shape 394"/>
          <p:cNvSpPr txBox="1"/>
          <p:nvPr>
            <p:ph idx="1" type="subTitle"/>
          </p:nvPr>
        </p:nvSpPr>
        <p:spPr>
          <a:xfrm>
            <a:off x="2047050" y="2011675"/>
            <a:ext cx="5049900" cy="2743199"/>
          </a:xfrm>
          <a:prstGeom prst="rect">
            <a:avLst/>
          </a:prstGeom>
          <a:noFill/>
          <a:ln>
            <a:noFill/>
          </a:ln>
        </p:spPr>
        <p:txBody>
          <a:bodyPr anchorCtr="0" anchor="t" bIns="91425" lIns="91425" rIns="91425" wrap="square" tIns="91425">
            <a:noAutofit/>
          </a:bodyPr>
          <a:lstStyle/>
          <a:p>
            <a:pPr indent="-381000" lvl="0" marL="457200" marR="0" rtl="0" algn="l">
              <a:lnSpc>
                <a:spcPct val="100000"/>
              </a:lnSpc>
              <a:spcBef>
                <a:spcPts val="0"/>
              </a:spcBef>
              <a:spcAft>
                <a:spcPts val="0"/>
              </a:spcAft>
              <a:buClr>
                <a:schemeClr val="dk2"/>
              </a:buClr>
              <a:buSzPct val="100000"/>
              <a:buFont typeface="Arial"/>
              <a:buChar char="●"/>
            </a:pPr>
            <a:r>
              <a:rPr b="0" i="0" lang="en" sz="2400" u="none" cap="none" strike="noStrike">
                <a:solidFill>
                  <a:schemeClr val="dk2"/>
                </a:solidFill>
                <a:latin typeface="Arial"/>
                <a:ea typeface="Arial"/>
                <a:cs typeface="Arial"/>
                <a:sym typeface="Arial"/>
              </a:rPr>
              <a:t>The Power of Observation</a:t>
            </a:r>
          </a:p>
          <a:p>
            <a:pPr indent="-381000" lvl="0" marL="457200" marR="0" rtl="0" algn="l">
              <a:lnSpc>
                <a:spcPct val="100000"/>
              </a:lnSpc>
              <a:spcBef>
                <a:spcPts val="0"/>
              </a:spcBef>
              <a:spcAft>
                <a:spcPts val="0"/>
              </a:spcAft>
              <a:buClr>
                <a:schemeClr val="dk2"/>
              </a:buClr>
              <a:buSzPct val="100000"/>
              <a:buFont typeface="Arial"/>
              <a:buChar char="●"/>
            </a:pPr>
            <a:r>
              <a:rPr b="0" i="0" lang="en" sz="2400" u="none" cap="none" strike="noStrike">
                <a:solidFill>
                  <a:schemeClr val="dk2"/>
                </a:solidFill>
                <a:latin typeface="Arial"/>
                <a:ea typeface="Arial"/>
                <a:cs typeface="Arial"/>
                <a:sym typeface="Arial"/>
              </a:rPr>
              <a:t>Facts first</a:t>
            </a:r>
          </a:p>
          <a:p>
            <a:pPr indent="-381000" lvl="0" marL="457200" marR="0" rtl="0" algn="l">
              <a:lnSpc>
                <a:spcPct val="100000"/>
              </a:lnSpc>
              <a:spcBef>
                <a:spcPts val="0"/>
              </a:spcBef>
              <a:spcAft>
                <a:spcPts val="0"/>
              </a:spcAft>
              <a:buClr>
                <a:schemeClr val="dk2"/>
              </a:buClr>
              <a:buSzPct val="100000"/>
              <a:buFont typeface="Arial"/>
              <a:buChar char="●"/>
            </a:pPr>
            <a:r>
              <a:rPr b="0" i="0" lang="en" sz="2400" u="none" cap="none" strike="noStrike">
                <a:solidFill>
                  <a:schemeClr val="dk2"/>
                </a:solidFill>
                <a:latin typeface="Arial"/>
                <a:ea typeface="Arial"/>
                <a:cs typeface="Arial"/>
                <a:sym typeface="Arial"/>
              </a:rPr>
              <a:t>Then Questions</a:t>
            </a:r>
          </a:p>
          <a:p>
            <a:pPr indent="-381000" lvl="0" marL="457200" marR="0" rtl="0" algn="l">
              <a:lnSpc>
                <a:spcPct val="100000"/>
              </a:lnSpc>
              <a:spcBef>
                <a:spcPts val="0"/>
              </a:spcBef>
              <a:spcAft>
                <a:spcPts val="0"/>
              </a:spcAft>
              <a:buClr>
                <a:schemeClr val="dk2"/>
              </a:buClr>
              <a:buSzPct val="100000"/>
              <a:buFont typeface="Arial"/>
              <a:buChar char="●"/>
            </a:pPr>
            <a:r>
              <a:rPr b="0" i="0" lang="en" sz="2400" u="none" cap="none" strike="noStrike">
                <a:solidFill>
                  <a:schemeClr val="dk2"/>
                </a:solidFill>
                <a:latin typeface="Arial"/>
                <a:ea typeface="Arial"/>
                <a:cs typeface="Arial"/>
                <a:sym typeface="Arial"/>
              </a:rPr>
              <a:t>Test </a:t>
            </a:r>
            <a:r>
              <a:rPr lang="en" sz="2400">
                <a:solidFill>
                  <a:schemeClr val="dk2"/>
                </a:solidFill>
              </a:rPr>
              <a:t>the</a:t>
            </a:r>
            <a:r>
              <a:rPr b="0" i="0" lang="en" sz="2400" u="none" cap="none" strike="noStrike">
                <a:solidFill>
                  <a:schemeClr val="dk2"/>
                </a:solidFill>
                <a:latin typeface="Arial"/>
                <a:ea typeface="Arial"/>
                <a:cs typeface="Arial"/>
                <a:sym typeface="Arial"/>
              </a:rPr>
              <a:t> hypotheses</a:t>
            </a:r>
          </a:p>
          <a:p>
            <a:pPr indent="-381000" lvl="0" marL="457200" marR="0" rtl="0" algn="l">
              <a:lnSpc>
                <a:spcPct val="100000"/>
              </a:lnSpc>
              <a:spcBef>
                <a:spcPts val="0"/>
              </a:spcBef>
              <a:spcAft>
                <a:spcPts val="0"/>
              </a:spcAft>
              <a:buClr>
                <a:schemeClr val="dk2"/>
              </a:buClr>
              <a:buSzPct val="100000"/>
              <a:buFont typeface="Arial"/>
              <a:buChar char="●"/>
            </a:pPr>
            <a:r>
              <a:rPr b="0" i="0" lang="en" sz="2400" u="none" cap="none" strike="noStrike">
                <a:solidFill>
                  <a:schemeClr val="dk2"/>
                </a:solidFill>
                <a:latin typeface="Arial"/>
                <a:ea typeface="Arial"/>
                <a:cs typeface="Arial"/>
                <a:sym typeface="Arial"/>
              </a:rPr>
              <a:t>Fine tune</a:t>
            </a:r>
          </a:p>
          <a:p>
            <a:pPr indent="-381000" lvl="0" marL="457200" marR="0" rtl="0" algn="l">
              <a:lnSpc>
                <a:spcPct val="100000"/>
              </a:lnSpc>
              <a:spcBef>
                <a:spcPts val="0"/>
              </a:spcBef>
              <a:spcAft>
                <a:spcPts val="0"/>
              </a:spcAft>
              <a:buClr>
                <a:schemeClr val="dk2"/>
              </a:buClr>
              <a:buSzPct val="100000"/>
              <a:buFont typeface="Arial"/>
              <a:buChar char="●"/>
            </a:pPr>
            <a:r>
              <a:rPr b="0" i="0" lang="en" sz="2400" u="none" cap="none" strike="noStrike">
                <a:solidFill>
                  <a:schemeClr val="dk2"/>
                </a:solidFill>
                <a:latin typeface="Arial"/>
                <a:ea typeface="Arial"/>
                <a:cs typeface="Arial"/>
                <a:sym typeface="Arial"/>
              </a:rPr>
              <a:t>Present findings</a:t>
            </a:r>
          </a:p>
          <a:p>
            <a:pPr indent="0" lvl="0" marL="0" marR="0" rtl="0" algn="ctr">
              <a:lnSpc>
                <a:spcPct val="100000"/>
              </a:lnSpc>
              <a:spcBef>
                <a:spcPts val="0"/>
              </a:spcBef>
              <a:spcAft>
                <a:spcPts val="0"/>
              </a:spcAft>
              <a:buClr>
                <a:schemeClr val="dk2"/>
              </a:buClr>
              <a:buSzPct val="25000"/>
              <a:buFont typeface="Arial"/>
              <a:buNone/>
            </a:pPr>
            <a:r>
              <a:t/>
            </a:r>
            <a:endParaRPr b="0" i="0" sz="3000" u="none" cap="none" strike="noStrik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type="title"/>
          </p:nvPr>
        </p:nvSpPr>
        <p:spPr>
          <a:xfrm>
            <a:off x="311700" y="177350"/>
            <a:ext cx="8520600" cy="840300"/>
          </a:xfrm>
          <a:prstGeom prst="rect">
            <a:avLst/>
          </a:prstGeom>
          <a:solidFill>
            <a:srgbClr val="93C47D"/>
          </a:solidFill>
        </p:spPr>
        <p:txBody>
          <a:bodyPr anchorCtr="0" anchor="t" bIns="91425" lIns="91425" rIns="91425" wrap="square" tIns="91425">
            <a:noAutofit/>
          </a:bodyPr>
          <a:lstStyle/>
          <a:p>
            <a:pPr lvl="0">
              <a:spcBef>
                <a:spcPts val="0"/>
              </a:spcBef>
              <a:buNone/>
            </a:pPr>
            <a:r>
              <a:rPr b="1" lang="en" sz="3600"/>
              <a:t>Design an Experiment</a:t>
            </a:r>
          </a:p>
        </p:txBody>
      </p:sp>
      <p:sp>
        <p:nvSpPr>
          <p:cNvPr id="400" name="Shape 400"/>
          <p:cNvSpPr txBox="1"/>
          <p:nvPr>
            <p:ph idx="1" type="body"/>
          </p:nvPr>
        </p:nvSpPr>
        <p:spPr>
          <a:xfrm>
            <a:off x="311700" y="969575"/>
            <a:ext cx="8520600" cy="4173900"/>
          </a:xfrm>
          <a:prstGeom prst="rect">
            <a:avLst/>
          </a:prstGeom>
        </p:spPr>
        <p:txBody>
          <a:bodyPr anchorCtr="0" anchor="t" bIns="91425" lIns="91425" rIns="91425" wrap="square" tIns="91425">
            <a:noAutofit/>
          </a:bodyPr>
          <a:lstStyle/>
          <a:p>
            <a:pPr indent="-381000" lvl="0" marL="457200" rtl="0">
              <a:lnSpc>
                <a:spcPct val="100000"/>
              </a:lnSpc>
              <a:spcBef>
                <a:spcPts val="0"/>
              </a:spcBef>
              <a:spcAft>
                <a:spcPts val="0"/>
              </a:spcAft>
              <a:buClr>
                <a:schemeClr val="dk1"/>
              </a:buClr>
              <a:buSzPct val="100000"/>
            </a:pPr>
            <a:r>
              <a:rPr b="1" lang="en" sz="2400">
                <a:solidFill>
                  <a:schemeClr val="dk1"/>
                </a:solidFill>
              </a:rPr>
              <a:t>What is an observation you have made about something in your ‘universe’?</a:t>
            </a:r>
          </a:p>
          <a:p>
            <a:pPr indent="-381000" lvl="0" marL="457200" rtl="0">
              <a:lnSpc>
                <a:spcPct val="100000"/>
              </a:lnSpc>
              <a:spcBef>
                <a:spcPts val="0"/>
              </a:spcBef>
              <a:spcAft>
                <a:spcPts val="0"/>
              </a:spcAft>
              <a:buClr>
                <a:schemeClr val="dk1"/>
              </a:buClr>
              <a:buSzPct val="100000"/>
            </a:pPr>
            <a:r>
              <a:rPr b="1" lang="en" sz="2400">
                <a:solidFill>
                  <a:schemeClr val="dk1"/>
                </a:solidFill>
              </a:rPr>
              <a:t>What question does it make you ask?</a:t>
            </a:r>
          </a:p>
          <a:p>
            <a:pPr indent="-381000" lvl="0" marL="457200" rtl="0">
              <a:lnSpc>
                <a:spcPct val="100000"/>
              </a:lnSpc>
              <a:spcBef>
                <a:spcPts val="0"/>
              </a:spcBef>
              <a:spcAft>
                <a:spcPts val="0"/>
              </a:spcAft>
              <a:buClr>
                <a:schemeClr val="dk1"/>
              </a:buClr>
              <a:buSzPct val="100000"/>
            </a:pPr>
            <a:r>
              <a:rPr b="1" lang="en" sz="2400">
                <a:solidFill>
                  <a:schemeClr val="dk1"/>
                </a:solidFill>
              </a:rPr>
              <a:t>How would you design an experiment to get an answer to this question?</a:t>
            </a:r>
          </a:p>
          <a:p>
            <a:pPr indent="-381000" lvl="0" marL="457200" rtl="0">
              <a:lnSpc>
                <a:spcPct val="100000"/>
              </a:lnSpc>
              <a:spcBef>
                <a:spcPts val="0"/>
              </a:spcBef>
              <a:spcAft>
                <a:spcPts val="0"/>
              </a:spcAft>
              <a:buClr>
                <a:schemeClr val="dk1"/>
              </a:buClr>
              <a:buSzPct val="100000"/>
            </a:pPr>
            <a:r>
              <a:rPr b="1" lang="en" sz="2400">
                <a:solidFill>
                  <a:schemeClr val="dk1"/>
                </a:solidFill>
              </a:rPr>
              <a:t>What would be your hypothesis?</a:t>
            </a:r>
          </a:p>
          <a:p>
            <a:pPr indent="-381000" lvl="0" marL="457200" rtl="0">
              <a:lnSpc>
                <a:spcPct val="100000"/>
              </a:lnSpc>
              <a:spcBef>
                <a:spcPts val="0"/>
              </a:spcBef>
              <a:spcAft>
                <a:spcPts val="0"/>
              </a:spcAft>
              <a:buClr>
                <a:schemeClr val="dk1"/>
              </a:buClr>
              <a:buSzPct val="100000"/>
            </a:pPr>
            <a:r>
              <a:rPr b="1" lang="en" sz="2400">
                <a:solidFill>
                  <a:schemeClr val="dk1"/>
                </a:solidFill>
              </a:rPr>
              <a:t>How might you test it? What information would you gather?</a:t>
            </a:r>
          </a:p>
          <a:p>
            <a:pPr indent="-381000" lvl="0" marL="457200" rtl="0">
              <a:lnSpc>
                <a:spcPct val="100000"/>
              </a:lnSpc>
              <a:spcBef>
                <a:spcPts val="0"/>
              </a:spcBef>
              <a:spcAft>
                <a:spcPts val="0"/>
              </a:spcAft>
              <a:buClr>
                <a:schemeClr val="dk1"/>
              </a:buClr>
              <a:buSzPct val="100000"/>
            </a:pPr>
            <a:r>
              <a:rPr b="1" lang="en" sz="2400">
                <a:solidFill>
                  <a:schemeClr val="dk1"/>
                </a:solidFill>
              </a:rPr>
              <a:t>What new questions might you have?</a:t>
            </a:r>
          </a:p>
          <a:p>
            <a:pPr lvl="0" rtl="0">
              <a:lnSpc>
                <a:spcPct val="80000"/>
              </a:lnSpc>
              <a:spcBef>
                <a:spcPts val="475"/>
              </a:spcBef>
              <a:buNone/>
            </a:pPr>
            <a:r>
              <a:t/>
            </a:r>
            <a:endParaRP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144250" y="64100"/>
            <a:ext cx="8542500" cy="745200"/>
          </a:xfrm>
          <a:prstGeom prst="rect">
            <a:avLst/>
          </a:prstGeom>
        </p:spPr>
        <p:txBody>
          <a:bodyPr anchorCtr="0" anchor="b" bIns="91425" lIns="91425" rIns="91425" wrap="square" tIns="91425">
            <a:noAutofit/>
          </a:bodyPr>
          <a:lstStyle/>
          <a:p>
            <a:pPr lvl="0">
              <a:spcBef>
                <a:spcPts val="0"/>
              </a:spcBef>
              <a:buNone/>
            </a:pPr>
            <a:r>
              <a:rPr b="1" lang="en" sz="3600">
                <a:solidFill>
                  <a:srgbClr val="FF0000"/>
                </a:solidFill>
              </a:rPr>
              <a:t>INTEGRATIVE QUESTIONING MODEL</a:t>
            </a:r>
          </a:p>
        </p:txBody>
      </p:sp>
      <p:graphicFrame>
        <p:nvGraphicFramePr>
          <p:cNvPr id="406" name="Shape 406"/>
          <p:cNvGraphicFramePr/>
          <p:nvPr/>
        </p:nvGraphicFramePr>
        <p:xfrm>
          <a:off x="952500" y="768275"/>
          <a:ext cx="3000000" cy="3000000"/>
        </p:xfrm>
        <a:graphic>
          <a:graphicData uri="http://schemas.openxmlformats.org/drawingml/2006/table">
            <a:tbl>
              <a:tblPr>
                <a:noFill/>
                <a:tableStyleId>{72792E0E-419E-40C4-BCF1-7D8232774301}</a:tableStyleId>
              </a:tblPr>
              <a:tblGrid>
                <a:gridCol w="3619500"/>
                <a:gridCol w="3619500"/>
              </a:tblGrid>
              <a:tr h="2258600">
                <a:tc>
                  <a:txBody>
                    <a:bodyPr>
                      <a:noAutofit/>
                    </a:bodyPr>
                    <a:lstStyle/>
                    <a:p>
                      <a:pPr lvl="0" rtl="0">
                        <a:lnSpc>
                          <a:spcPct val="115000"/>
                        </a:lnSpc>
                        <a:spcBef>
                          <a:spcPts val="0"/>
                        </a:spcBef>
                        <a:buClr>
                          <a:schemeClr val="dk1"/>
                        </a:buClr>
                        <a:buSzPct val="61111"/>
                        <a:buFont typeface="Arial"/>
                        <a:buNone/>
                      </a:pPr>
                      <a:r>
                        <a:rPr b="1" lang="en" sz="1800">
                          <a:solidFill>
                            <a:schemeClr val="dk1"/>
                          </a:solidFill>
                        </a:rPr>
                        <a:t>TEXT DEPENDENT</a:t>
                      </a:r>
                    </a:p>
                    <a:p>
                      <a:pPr lvl="0" rtl="0">
                        <a:lnSpc>
                          <a:spcPct val="115000"/>
                        </a:lnSpc>
                        <a:spcBef>
                          <a:spcPts val="0"/>
                        </a:spcBef>
                        <a:buClr>
                          <a:schemeClr val="dk1"/>
                        </a:buClr>
                        <a:buSzPct val="61111"/>
                        <a:buFont typeface="Arial"/>
                        <a:buNone/>
                      </a:pPr>
                      <a:r>
                        <a:rPr lang="en" sz="1800">
                          <a:solidFill>
                            <a:schemeClr val="dk1"/>
                          </a:solidFill>
                        </a:rPr>
                        <a:t>Question can be answered using everything ‘in front of you’—the book, the problem, the experime</a:t>
                      </a:r>
                    </a:p>
                  </a:txBody>
                  <a:tcPr marT="91425" marB="91425" marR="91425" marL="91425"/>
                </a:tc>
                <a:tc>
                  <a:txBody>
                    <a:bodyPr>
                      <a:noAutofit/>
                    </a:bodyPr>
                    <a:lstStyle/>
                    <a:p>
                      <a:pPr lvl="0" rtl="0">
                        <a:lnSpc>
                          <a:spcPct val="115000"/>
                        </a:lnSpc>
                        <a:spcBef>
                          <a:spcPts val="0"/>
                        </a:spcBef>
                        <a:buClr>
                          <a:schemeClr val="dk1"/>
                        </a:buClr>
                        <a:buSzPct val="61111"/>
                        <a:buFont typeface="Arial"/>
                        <a:buNone/>
                      </a:pPr>
                      <a:r>
                        <a:rPr b="1" lang="en" sz="1800">
                          <a:solidFill>
                            <a:schemeClr val="dk1"/>
                          </a:solidFill>
                        </a:rPr>
                        <a:t>TEXT EXTENDER</a:t>
                      </a:r>
                    </a:p>
                    <a:p>
                      <a:pPr lvl="0" rtl="0">
                        <a:lnSpc>
                          <a:spcPct val="115000"/>
                        </a:lnSpc>
                        <a:spcBef>
                          <a:spcPts val="0"/>
                        </a:spcBef>
                        <a:buClr>
                          <a:schemeClr val="dk1"/>
                        </a:buClr>
                        <a:buSzPct val="61111"/>
                        <a:buFont typeface="Arial"/>
                        <a:buNone/>
                      </a:pPr>
                      <a:r>
                        <a:rPr lang="en" sz="1800">
                          <a:solidFill>
                            <a:schemeClr val="dk1"/>
                          </a:solidFill>
                        </a:rPr>
                        <a:t>One hand on the text, the other reaching out</a:t>
                      </a:r>
                    </a:p>
                  </a:txBody>
                  <a:tcPr marT="91425" marB="91425" marR="91425" marL="91425"/>
                </a:tc>
              </a:tr>
              <a:tr h="2036500">
                <a:tc>
                  <a:txBody>
                    <a:bodyPr>
                      <a:noAutofit/>
                    </a:bodyPr>
                    <a:lstStyle/>
                    <a:p>
                      <a:pPr lvl="0" rtl="0">
                        <a:lnSpc>
                          <a:spcPct val="115000"/>
                        </a:lnSpc>
                        <a:spcBef>
                          <a:spcPts val="0"/>
                        </a:spcBef>
                        <a:buClr>
                          <a:schemeClr val="dk1"/>
                        </a:buClr>
                        <a:buSzPct val="61111"/>
                        <a:buFont typeface="Arial"/>
                        <a:buNone/>
                      </a:pPr>
                      <a:r>
                        <a:rPr b="1" lang="en" sz="1800">
                          <a:solidFill>
                            <a:schemeClr val="dk1"/>
                          </a:solidFill>
                        </a:rPr>
                        <a:t>ANALYTIC</a:t>
                      </a:r>
                    </a:p>
                    <a:p>
                      <a:pPr lvl="0" rtl="0">
                        <a:lnSpc>
                          <a:spcPct val="115000"/>
                        </a:lnSpc>
                        <a:spcBef>
                          <a:spcPts val="0"/>
                        </a:spcBef>
                        <a:buClr>
                          <a:schemeClr val="dk1"/>
                        </a:buClr>
                        <a:buSzPct val="61111"/>
                        <a:buFont typeface="Arial"/>
                        <a:buNone/>
                      </a:pPr>
                      <a:r>
                        <a:rPr lang="en" sz="1800">
                          <a:solidFill>
                            <a:schemeClr val="dk1"/>
                          </a:solidFill>
                        </a:rPr>
                        <a:t>Brings together several pieces—but posed BY THE TEACHER…</a:t>
                      </a:r>
                    </a:p>
                  </a:txBody>
                  <a:tcPr marT="91425" marB="91425" marR="91425" marL="91425"/>
                </a:tc>
                <a:tc>
                  <a:txBody>
                    <a:bodyPr>
                      <a:noAutofit/>
                    </a:bodyPr>
                    <a:lstStyle/>
                    <a:p>
                      <a:pPr lvl="0" rtl="0">
                        <a:lnSpc>
                          <a:spcPct val="115000"/>
                        </a:lnSpc>
                        <a:spcBef>
                          <a:spcPts val="0"/>
                        </a:spcBef>
                        <a:buClr>
                          <a:schemeClr val="dk1"/>
                        </a:buClr>
                        <a:buSzPct val="61111"/>
                        <a:buFont typeface="Arial"/>
                        <a:buNone/>
                      </a:pPr>
                      <a:r>
                        <a:rPr b="1" lang="en" sz="1800">
                          <a:solidFill>
                            <a:schemeClr val="dk1"/>
                          </a:solidFill>
                        </a:rPr>
                        <a:t>CREATIVE</a:t>
                      </a:r>
                    </a:p>
                    <a:p>
                      <a:pPr lvl="0" rtl="0">
                        <a:lnSpc>
                          <a:spcPct val="115000"/>
                        </a:lnSpc>
                        <a:spcBef>
                          <a:spcPts val="0"/>
                        </a:spcBef>
                        <a:buClr>
                          <a:schemeClr val="dk1"/>
                        </a:buClr>
                        <a:buSzPct val="61111"/>
                        <a:buFont typeface="Arial"/>
                        <a:buNone/>
                      </a:pPr>
                      <a:r>
                        <a:rPr lang="en" sz="1800">
                          <a:solidFill>
                            <a:schemeClr val="dk1"/>
                          </a:solidFill>
                        </a:rPr>
                        <a:t>Also brings together several pieces, but generated BY THE STUDENT and demonstrates internalization of the concepts/ideas taught</a:t>
                      </a: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ph type="title"/>
          </p:nvPr>
        </p:nvSpPr>
        <p:spPr>
          <a:xfrm>
            <a:off x="457200" y="205978"/>
            <a:ext cx="8229600" cy="8574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1" i="0" lang="en" sz="3950" u="none" cap="none" strike="noStrike">
                <a:solidFill>
                  <a:srgbClr val="FF0000"/>
                </a:solidFill>
                <a:latin typeface="Calibri"/>
                <a:ea typeface="Calibri"/>
                <a:cs typeface="Calibri"/>
                <a:sym typeface="Calibri"/>
              </a:rPr>
              <a:t>Text Dependent  Questions</a:t>
            </a:r>
          </a:p>
        </p:txBody>
      </p:sp>
      <p:sp>
        <p:nvSpPr>
          <p:cNvPr id="412" name="Shape 412"/>
          <p:cNvSpPr txBox="1"/>
          <p:nvPr>
            <p:ph idx="1" type="body"/>
          </p:nvPr>
        </p:nvSpPr>
        <p:spPr>
          <a:xfrm>
            <a:off x="457200" y="1208175"/>
            <a:ext cx="8229600" cy="3394500"/>
          </a:xfrm>
          <a:prstGeom prst="rect">
            <a:avLst/>
          </a:prstGeom>
          <a:solidFill>
            <a:srgbClr val="00FFFF"/>
          </a:solidFill>
          <a:ln>
            <a:noFill/>
          </a:ln>
        </p:spPr>
        <p:txBody>
          <a:bodyPr anchorCtr="0" anchor="t" bIns="45700" lIns="91425" rIns="91425" wrap="square" tIns="45700">
            <a:noAutofit/>
          </a:bodyPr>
          <a:lstStyle/>
          <a:p>
            <a:pPr indent="0" lvl="0" rtl="0">
              <a:lnSpc>
                <a:spcPct val="90000"/>
              </a:lnSpc>
              <a:spcBef>
                <a:spcPts val="0"/>
              </a:spcBef>
              <a:buClr>
                <a:schemeClr val="dk1"/>
              </a:buClr>
              <a:buSzPct val="25000"/>
              <a:buFont typeface="Arial"/>
              <a:buNone/>
            </a:pPr>
            <a:r>
              <a:rPr b="1" lang="en" sz="6000">
                <a:solidFill>
                  <a:schemeClr val="dk1"/>
                </a:solidFill>
                <a:latin typeface="Calibri"/>
                <a:ea typeface="Calibri"/>
                <a:cs typeface="Calibri"/>
                <a:sym typeface="Calibri"/>
              </a:rPr>
              <a:t>What Constitutes Text?</a:t>
            </a:r>
          </a:p>
          <a:p>
            <a:pPr indent="0" lvl="0" rtl="0">
              <a:lnSpc>
                <a:spcPct val="90000"/>
              </a:lnSpc>
              <a:spcBef>
                <a:spcPts val="0"/>
              </a:spcBef>
              <a:buClr>
                <a:schemeClr val="dk1"/>
              </a:buClr>
              <a:buSzPct val="25000"/>
              <a:buFont typeface="Arial"/>
              <a:buNone/>
            </a:pPr>
            <a:r>
              <a:rPr b="1" lang="en" sz="6000">
                <a:solidFill>
                  <a:schemeClr val="dk1"/>
                </a:solidFill>
                <a:latin typeface="Calibri"/>
                <a:ea typeface="Calibri"/>
                <a:cs typeface="Calibri"/>
                <a:sym typeface="Calibri"/>
              </a:rPr>
              <a:t>Why do we need these questions?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457200" y="205978"/>
            <a:ext cx="8229600" cy="8574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 sz="3950" u="none" cap="none" strike="noStrike">
                <a:solidFill>
                  <a:schemeClr val="dk1"/>
                </a:solidFill>
                <a:latin typeface="Calibri"/>
                <a:ea typeface="Calibri"/>
                <a:cs typeface="Calibri"/>
                <a:sym typeface="Calibri"/>
              </a:rPr>
              <a:t>Going From Text Dependent </a:t>
            </a:r>
            <a:br>
              <a:rPr b="0" i="0" lang="en" sz="3950" u="none" cap="none" strike="noStrike">
                <a:solidFill>
                  <a:schemeClr val="dk1"/>
                </a:solidFill>
                <a:latin typeface="Calibri"/>
                <a:ea typeface="Calibri"/>
                <a:cs typeface="Calibri"/>
                <a:sym typeface="Calibri"/>
              </a:rPr>
            </a:br>
            <a:r>
              <a:rPr b="0" i="0" lang="en" sz="3950" u="none" cap="none" strike="noStrike">
                <a:solidFill>
                  <a:schemeClr val="dk1"/>
                </a:solidFill>
                <a:latin typeface="Calibri"/>
                <a:ea typeface="Calibri"/>
                <a:cs typeface="Calibri"/>
                <a:sym typeface="Calibri"/>
              </a:rPr>
              <a:t>to Text Extender Questions</a:t>
            </a:r>
          </a:p>
        </p:txBody>
      </p:sp>
      <p:sp>
        <p:nvSpPr>
          <p:cNvPr id="418" name="Shape 418"/>
          <p:cNvSpPr txBox="1"/>
          <p:nvPr>
            <p:ph idx="1" type="body"/>
          </p:nvPr>
        </p:nvSpPr>
        <p:spPr>
          <a:xfrm>
            <a:off x="457200" y="1208175"/>
            <a:ext cx="8229600" cy="3394500"/>
          </a:xfrm>
          <a:prstGeom prst="rect">
            <a:avLst/>
          </a:prstGeom>
          <a:solidFill>
            <a:srgbClr val="00FFFF"/>
          </a:solidFill>
          <a:ln>
            <a:noFill/>
          </a:ln>
        </p:spPr>
        <p:txBody>
          <a:bodyPr anchorCtr="0" anchor="t" bIns="45700" lIns="91425" rIns="91425" wrap="square" tIns="45700">
            <a:noAutofit/>
          </a:bodyPr>
          <a:lstStyle/>
          <a:p>
            <a:pPr indent="0" lvl="0" rtl="0">
              <a:lnSpc>
                <a:spcPct val="90000"/>
              </a:lnSpc>
              <a:spcBef>
                <a:spcPts val="0"/>
              </a:spcBef>
              <a:buClr>
                <a:schemeClr val="dk1"/>
              </a:buClr>
              <a:buSzPct val="25000"/>
              <a:buFont typeface="Arial"/>
              <a:buNone/>
            </a:pPr>
            <a:r>
              <a:rPr b="1" lang="en" sz="6000">
                <a:solidFill>
                  <a:schemeClr val="dk1"/>
                </a:solidFill>
                <a:latin typeface="Calibri"/>
                <a:ea typeface="Calibri"/>
                <a:cs typeface="Calibri"/>
                <a:sym typeface="Calibri"/>
              </a:rPr>
              <a:t>What Constitutes Text?</a:t>
            </a:r>
          </a:p>
          <a:p>
            <a:pPr indent="0" lvl="0" rtl="0">
              <a:lnSpc>
                <a:spcPct val="90000"/>
              </a:lnSpc>
              <a:spcBef>
                <a:spcPts val="0"/>
              </a:spcBef>
              <a:buClr>
                <a:schemeClr val="dk1"/>
              </a:buClr>
              <a:buSzPct val="25000"/>
              <a:buFont typeface="Arial"/>
              <a:buNone/>
            </a:pPr>
            <a:r>
              <a:rPr b="1" lang="en" sz="6000">
                <a:solidFill>
                  <a:schemeClr val="dk1"/>
                </a:solidFill>
                <a:latin typeface="Calibri"/>
                <a:ea typeface="Calibri"/>
                <a:cs typeface="Calibri"/>
                <a:sym typeface="Calibri"/>
              </a:rPr>
              <a:t>How do we extend from the text??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457200" y="205978"/>
            <a:ext cx="8229600" cy="85725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 sz="3950" u="none" cap="none" strike="noStrike">
                <a:solidFill>
                  <a:schemeClr val="dk1"/>
                </a:solidFill>
                <a:latin typeface="Calibri"/>
                <a:ea typeface="Calibri"/>
                <a:cs typeface="Calibri"/>
                <a:sym typeface="Calibri"/>
              </a:rPr>
              <a:t>Going From Text Dependent </a:t>
            </a:r>
            <a:br>
              <a:rPr b="0" i="0" lang="en" sz="3950" u="none" cap="none" strike="noStrike">
                <a:solidFill>
                  <a:schemeClr val="dk1"/>
                </a:solidFill>
                <a:latin typeface="Calibri"/>
                <a:ea typeface="Calibri"/>
                <a:cs typeface="Calibri"/>
                <a:sym typeface="Calibri"/>
              </a:rPr>
            </a:br>
            <a:r>
              <a:rPr b="0" i="0" lang="en" sz="3950" u="none" cap="none" strike="noStrike">
                <a:solidFill>
                  <a:schemeClr val="dk1"/>
                </a:solidFill>
                <a:latin typeface="Calibri"/>
                <a:ea typeface="Calibri"/>
                <a:cs typeface="Calibri"/>
                <a:sym typeface="Calibri"/>
              </a:rPr>
              <a:t>to Text Extender Questions</a:t>
            </a:r>
          </a:p>
        </p:txBody>
      </p:sp>
      <p:sp>
        <p:nvSpPr>
          <p:cNvPr id="424" name="Shape 424"/>
          <p:cNvSpPr txBox="1"/>
          <p:nvPr>
            <p:ph idx="1" type="body"/>
          </p:nvPr>
        </p:nvSpPr>
        <p:spPr>
          <a:xfrm>
            <a:off x="457200" y="1200150"/>
            <a:ext cx="8229600" cy="3394472"/>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buClr>
                <a:schemeClr val="dk1"/>
              </a:buClr>
              <a:buSzPct val="25000"/>
              <a:buFont typeface="Arial"/>
              <a:buNone/>
            </a:pPr>
            <a:r>
              <a:rPr b="0" i="0" lang="en" sz="3200" u="none" cap="none" strike="noStrike">
                <a:solidFill>
                  <a:schemeClr val="dk1"/>
                </a:solidFill>
                <a:latin typeface="Calibri"/>
                <a:ea typeface="Calibri"/>
                <a:cs typeface="Calibri"/>
                <a:sym typeface="Calibri"/>
              </a:rPr>
              <a:t>Final Jeopardy Question, Semifinal Round, Champions of Decades, 5/7/14</a:t>
            </a:r>
          </a:p>
          <a:p>
            <a:pPr indent="-342900" lvl="0" marL="342900" marR="0" rtl="0" algn="l">
              <a:lnSpc>
                <a:spcPct val="90000"/>
              </a:lnSpc>
              <a:spcBef>
                <a:spcPts val="640"/>
              </a:spcBef>
              <a:buClr>
                <a:schemeClr val="dk1"/>
              </a:buClr>
              <a:buSzPct val="25000"/>
              <a:buFont typeface="Arial"/>
              <a:buNone/>
            </a:pPr>
            <a:r>
              <a:rPr b="0" i="0" lang="en" sz="3200" u="none" cap="none" strike="noStrike">
                <a:solidFill>
                  <a:schemeClr val="dk1"/>
                </a:solidFill>
                <a:latin typeface="Calibri"/>
                <a:ea typeface="Calibri"/>
                <a:cs typeface="Calibri"/>
                <a:sym typeface="Calibri"/>
              </a:rPr>
              <a:t>Category: Supreme Court Decisions</a:t>
            </a:r>
          </a:p>
          <a:p>
            <a:pPr indent="-342900" lvl="0" marL="342900" marR="0" rtl="0" algn="l">
              <a:lnSpc>
                <a:spcPct val="90000"/>
              </a:lnSpc>
              <a:spcBef>
                <a:spcPts val="720"/>
              </a:spcBef>
              <a:buClr>
                <a:schemeClr val="dk1"/>
              </a:buClr>
              <a:buSzPct val="25000"/>
              <a:buFont typeface="Arial"/>
              <a:buNone/>
            </a:pPr>
            <a:r>
              <a:rPr b="0" i="0" lang="en" sz="3200" u="none" cap="none" strike="noStrike">
                <a:solidFill>
                  <a:schemeClr val="dk1"/>
                </a:solidFill>
                <a:latin typeface="Calibri"/>
                <a:ea typeface="Calibri"/>
                <a:cs typeface="Calibri"/>
                <a:sym typeface="Calibri"/>
              </a:rPr>
              <a:t>   </a:t>
            </a:r>
            <a:r>
              <a:rPr b="0" i="0" lang="en" sz="3600" u="none" cap="none" strike="noStrike">
                <a:solidFill>
                  <a:srgbClr val="FF6600"/>
                </a:solidFill>
                <a:latin typeface="Calibri"/>
                <a:ea typeface="Calibri"/>
                <a:cs typeface="Calibri"/>
                <a:sym typeface="Calibri"/>
              </a:rPr>
              <a:t>On December 20, 1956, the court’s ruling in Browder v. Gayle went into effect, bringing an end to this 381 day event.</a:t>
            </a:r>
          </a:p>
          <a:p>
            <a:pPr indent="-342900" lvl="0" marL="342900" marR="0" rtl="0" algn="l">
              <a:lnSpc>
                <a:spcPct val="90000"/>
              </a:lnSpc>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ctrTitle"/>
          </p:nvPr>
        </p:nvSpPr>
        <p:spPr>
          <a:xfrm>
            <a:off x="-103550" y="266850"/>
            <a:ext cx="8819400" cy="4609800"/>
          </a:xfrm>
          <a:prstGeom prst="rect">
            <a:avLst/>
          </a:prstGeom>
        </p:spPr>
        <p:txBody>
          <a:bodyPr anchorCtr="0" anchor="b" bIns="91425" lIns="91425" rIns="91425" wrap="square" tIns="91425">
            <a:noAutofit/>
          </a:bodyPr>
          <a:lstStyle/>
          <a:p>
            <a:pPr lvl="0" rtl="0">
              <a:spcBef>
                <a:spcPts val="0"/>
              </a:spcBef>
              <a:buClr>
                <a:schemeClr val="dk1"/>
              </a:buClr>
              <a:buSzPct val="45833"/>
              <a:buFont typeface="Arial"/>
              <a:buNone/>
            </a:pPr>
            <a:r>
              <a:rPr b="1" lang="en" sz="2400">
                <a:solidFill>
                  <a:srgbClr val="FF9900"/>
                </a:solidFill>
              </a:rPr>
              <a:t>Sample Questions</a:t>
            </a:r>
          </a:p>
          <a:p>
            <a:pPr lvl="0" rtl="0" algn="l">
              <a:spcBef>
                <a:spcPts val="0"/>
              </a:spcBef>
              <a:buClr>
                <a:schemeClr val="dk1"/>
              </a:buClr>
              <a:buSzPct val="45833"/>
              <a:buFont typeface="Arial"/>
              <a:buNone/>
            </a:pPr>
            <a:r>
              <a:rPr b="1" lang="en" sz="2400">
                <a:solidFill>
                  <a:srgbClr val="741B47"/>
                </a:solidFill>
              </a:rPr>
              <a:t>Text Dependent: </a:t>
            </a:r>
          </a:p>
          <a:p>
            <a:pPr lvl="0" rtl="0" algn="l">
              <a:spcBef>
                <a:spcPts val="0"/>
              </a:spcBef>
              <a:buClr>
                <a:schemeClr val="dk1"/>
              </a:buClr>
              <a:buSzPct val="45833"/>
              <a:buFont typeface="Arial"/>
              <a:buNone/>
            </a:pPr>
            <a:r>
              <a:rPr b="1" lang="en" sz="2400"/>
              <a:t>How is the cosmic microwave light like a dinosaur bone?</a:t>
            </a:r>
          </a:p>
          <a:p>
            <a:pPr lvl="0" rtl="0" algn="l">
              <a:spcBef>
                <a:spcPts val="0"/>
              </a:spcBef>
              <a:buClr>
                <a:schemeClr val="dk1"/>
              </a:buClr>
              <a:buSzPct val="45833"/>
              <a:buFont typeface="Arial"/>
              <a:buNone/>
            </a:pPr>
            <a:r>
              <a:rPr b="1" lang="en" sz="2400">
                <a:solidFill>
                  <a:srgbClr val="0000FF"/>
                </a:solidFill>
              </a:rPr>
              <a:t>Text Extender</a:t>
            </a:r>
            <a:r>
              <a:rPr b="1" lang="en" sz="2400">
                <a:solidFill>
                  <a:schemeClr val="dk1"/>
                </a:solidFill>
              </a:rPr>
              <a:t>:  </a:t>
            </a:r>
          </a:p>
          <a:p>
            <a:pPr lvl="0" rtl="0" algn="l">
              <a:spcBef>
                <a:spcPts val="0"/>
              </a:spcBef>
              <a:buClr>
                <a:schemeClr val="dk1"/>
              </a:buClr>
              <a:buSzPct val="45833"/>
              <a:buFont typeface="Arial"/>
              <a:buNone/>
            </a:pPr>
            <a:r>
              <a:rPr b="1" lang="en" sz="2400">
                <a:solidFill>
                  <a:schemeClr val="dk1"/>
                </a:solidFill>
              </a:rPr>
              <a:t>Prior to the discovery of the cosmic microwave light, why was the Big Bang a theory?</a:t>
            </a:r>
          </a:p>
          <a:p>
            <a:pPr lvl="0" rtl="0" algn="l">
              <a:spcBef>
                <a:spcPts val="0"/>
              </a:spcBef>
              <a:buClr>
                <a:schemeClr val="dk1"/>
              </a:buClr>
              <a:buSzPct val="45833"/>
              <a:buFont typeface="Arial"/>
              <a:buNone/>
            </a:pPr>
            <a:r>
              <a:rPr b="1" lang="en" sz="2400">
                <a:solidFill>
                  <a:srgbClr val="9900FF"/>
                </a:solidFill>
              </a:rPr>
              <a:t>Analytic</a:t>
            </a:r>
            <a:r>
              <a:rPr b="1" lang="en" sz="2400">
                <a:solidFill>
                  <a:schemeClr val="dk1"/>
                </a:solidFill>
              </a:rPr>
              <a:t>: </a:t>
            </a:r>
          </a:p>
          <a:p>
            <a:pPr lvl="0" rtl="0" algn="l">
              <a:spcBef>
                <a:spcPts val="0"/>
              </a:spcBef>
              <a:buClr>
                <a:schemeClr val="dk1"/>
              </a:buClr>
              <a:buSzPct val="45833"/>
              <a:buFont typeface="Arial"/>
              <a:buNone/>
            </a:pPr>
            <a:r>
              <a:rPr b="1" lang="en" sz="2400">
                <a:solidFill>
                  <a:schemeClr val="dk1"/>
                </a:solidFill>
              </a:rPr>
              <a:t>How did the work finding the specific date for the Big Bang reflect the general process of the scientific method? </a:t>
            </a:r>
          </a:p>
          <a:p>
            <a:pPr lvl="0" rtl="0" algn="l">
              <a:spcBef>
                <a:spcPts val="0"/>
              </a:spcBef>
              <a:buClr>
                <a:schemeClr val="dk1"/>
              </a:buClr>
              <a:buSzPct val="45833"/>
              <a:buFont typeface="Arial"/>
              <a:buNone/>
            </a:pPr>
            <a:r>
              <a:rPr b="1" lang="en" sz="2400">
                <a:solidFill>
                  <a:srgbClr val="FF0000"/>
                </a:solidFill>
              </a:rPr>
              <a:t>Creative</a:t>
            </a:r>
            <a:r>
              <a:rPr b="1" lang="en" sz="2400">
                <a:solidFill>
                  <a:schemeClr val="dk1"/>
                </a:solidFill>
              </a:rPr>
              <a:t>: </a:t>
            </a:r>
          </a:p>
          <a:p>
            <a:pPr lvl="0" rtl="0" algn="l">
              <a:spcBef>
                <a:spcPts val="0"/>
              </a:spcBef>
              <a:buClr>
                <a:schemeClr val="dk1"/>
              </a:buClr>
              <a:buSzPct val="45833"/>
              <a:buFont typeface="Arial"/>
              <a:buNone/>
            </a:pPr>
            <a:r>
              <a:rPr b="1" lang="en" sz="2400">
                <a:solidFill>
                  <a:schemeClr val="dk1"/>
                </a:solidFill>
              </a:rPr>
              <a:t>Now that we know the age of the universe, what other questions might we be able to answer?</a:t>
            </a:r>
          </a:p>
        </p:txBody>
      </p:sp>
      <p:sp>
        <p:nvSpPr>
          <p:cNvPr id="430" name="Shape 430"/>
          <p:cNvSpPr txBox="1"/>
          <p:nvPr>
            <p:ph idx="1" type="subTitle"/>
          </p:nvPr>
        </p:nvSpPr>
        <p:spPr>
          <a:xfrm>
            <a:off x="685800" y="2840053"/>
            <a:ext cx="7772400" cy="78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ctrTitle"/>
          </p:nvPr>
        </p:nvSpPr>
        <p:spPr>
          <a:xfrm>
            <a:off x="685800" y="1583342"/>
            <a:ext cx="7772400" cy="1159800"/>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t/>
            </a:r>
            <a:endParaRPr b="1" i="0" sz="4800" u="none" cap="none" strike="noStrike">
              <a:solidFill>
                <a:schemeClr val="dk1"/>
              </a:solidFill>
              <a:latin typeface="Arial"/>
              <a:ea typeface="Arial"/>
              <a:cs typeface="Arial"/>
              <a:sym typeface="Arial"/>
            </a:endParaRPr>
          </a:p>
        </p:txBody>
      </p:sp>
      <p:sp>
        <p:nvSpPr>
          <p:cNvPr id="436" name="Shape 436"/>
          <p:cNvSpPr txBox="1"/>
          <p:nvPr>
            <p:ph idx="1" type="subTitle"/>
          </p:nvPr>
        </p:nvSpPr>
        <p:spPr>
          <a:xfrm>
            <a:off x="685800" y="2840053"/>
            <a:ext cx="7772400" cy="7848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Arial"/>
              <a:buNone/>
            </a:pPr>
            <a:r>
              <a:t/>
            </a:r>
            <a:endParaRPr b="0" i="0" sz="3000" u="none" cap="none" strike="noStrike">
              <a:solidFill>
                <a:schemeClr val="dk2"/>
              </a:solidFill>
              <a:latin typeface="Arial"/>
              <a:ea typeface="Arial"/>
              <a:cs typeface="Arial"/>
              <a:sym typeface="Arial"/>
            </a:endParaRPr>
          </a:p>
        </p:txBody>
      </p:sp>
      <p:pic>
        <p:nvPicPr>
          <p:cNvPr descr="Massachusetts_Population_and_Electoral_College.jpg" id="437" name="Shape 437"/>
          <p:cNvPicPr preferRelativeResize="0"/>
          <p:nvPr/>
        </p:nvPicPr>
        <p:blipFill rotWithShape="1">
          <a:blip r:embed="rId3">
            <a:alphaModFix/>
          </a:blip>
          <a:srcRect b="0" l="0" r="0" t="0"/>
          <a:stretch/>
        </p:blipFill>
        <p:spPr>
          <a:xfrm>
            <a:off x="685800" y="0"/>
            <a:ext cx="815334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ctrTitle"/>
          </p:nvPr>
        </p:nvSpPr>
        <p:spPr>
          <a:xfrm>
            <a:off x="238200" y="0"/>
            <a:ext cx="8694000" cy="4853100"/>
          </a:xfrm>
          <a:prstGeom prst="rect">
            <a:avLst/>
          </a:prstGeom>
        </p:spPr>
        <p:txBody>
          <a:bodyPr anchorCtr="0" anchor="b"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sz="2400"/>
          </a:p>
          <a:p>
            <a:pPr lvl="0" rtl="0">
              <a:spcBef>
                <a:spcPts val="0"/>
              </a:spcBef>
              <a:buNone/>
            </a:pPr>
            <a:r>
              <a:t/>
            </a:r>
            <a:endParaRPr sz="2400"/>
          </a:p>
          <a:p>
            <a:pPr lvl="0" rtl="0">
              <a:spcBef>
                <a:spcPts val="0"/>
              </a:spcBef>
              <a:buNone/>
            </a:pPr>
            <a:r>
              <a:t/>
            </a:r>
            <a:endParaRPr sz="2400"/>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sp>
        <p:nvSpPr>
          <p:cNvPr id="443" name="Shape 443"/>
          <p:cNvSpPr txBox="1"/>
          <p:nvPr>
            <p:ph idx="1" type="subTitle"/>
          </p:nvPr>
        </p:nvSpPr>
        <p:spPr>
          <a:xfrm>
            <a:off x="685800" y="44650"/>
            <a:ext cx="7772400" cy="5024400"/>
          </a:xfrm>
          <a:prstGeom prst="rect">
            <a:avLst/>
          </a:prstGeom>
        </p:spPr>
        <p:txBody>
          <a:bodyPr anchorCtr="0" anchor="t" bIns="91425" lIns="91425" rIns="91425" wrap="square" tIns="91425">
            <a:noAutofit/>
          </a:bodyPr>
          <a:lstStyle/>
          <a:p>
            <a:pPr lvl="0" rtl="0">
              <a:spcBef>
                <a:spcPts val="0"/>
              </a:spcBef>
              <a:buClr>
                <a:schemeClr val="dk1"/>
              </a:buClr>
              <a:buSzPct val="45833"/>
              <a:buFont typeface="Arial"/>
              <a:buNone/>
            </a:pPr>
            <a:r>
              <a:rPr b="1" lang="en" sz="2400">
                <a:solidFill>
                  <a:srgbClr val="FF9900"/>
                </a:solidFill>
              </a:rPr>
              <a:t>Sample Questions</a:t>
            </a:r>
          </a:p>
          <a:p>
            <a:pPr lvl="0" rtl="0" algn="l">
              <a:spcBef>
                <a:spcPts val="0"/>
              </a:spcBef>
              <a:buClr>
                <a:schemeClr val="dk1"/>
              </a:buClr>
              <a:buSzPct val="45833"/>
              <a:buFont typeface="Arial"/>
              <a:buNone/>
            </a:pPr>
            <a:r>
              <a:rPr b="1" lang="en" sz="2400">
                <a:solidFill>
                  <a:srgbClr val="741B47"/>
                </a:solidFill>
              </a:rPr>
              <a:t>Text Dependent</a:t>
            </a:r>
            <a:r>
              <a:rPr b="1" lang="en" sz="2400"/>
              <a:t>: </a:t>
            </a:r>
            <a:r>
              <a:rPr lang="en" sz="2400"/>
              <a:t>How many more electors did MA have in 1800 than it did in 1900? 2000?</a:t>
            </a:r>
          </a:p>
          <a:p>
            <a:pPr lvl="0" rtl="0" algn="l">
              <a:spcBef>
                <a:spcPts val="0"/>
              </a:spcBef>
              <a:buNone/>
            </a:pPr>
            <a:r>
              <a:rPr b="1" lang="en" sz="2400">
                <a:solidFill>
                  <a:srgbClr val="0000FF"/>
                </a:solidFill>
              </a:rPr>
              <a:t>Text Extender</a:t>
            </a:r>
            <a:r>
              <a:rPr lang="en" sz="2400">
                <a:solidFill>
                  <a:schemeClr val="dk1"/>
                </a:solidFill>
              </a:rPr>
              <a:t>: </a:t>
            </a:r>
          </a:p>
          <a:p>
            <a:pPr indent="-381000" lvl="0" marL="457200" rtl="0" algn="l">
              <a:spcBef>
                <a:spcPts val="0"/>
              </a:spcBef>
              <a:buClr>
                <a:schemeClr val="dk1"/>
              </a:buClr>
              <a:buSzPct val="100000"/>
              <a:buAutoNum type="arabicPeriod"/>
            </a:pPr>
            <a:r>
              <a:rPr lang="en" sz="2400">
                <a:solidFill>
                  <a:schemeClr val="dk1"/>
                </a:solidFill>
              </a:rPr>
              <a:t>In what election did Massachusetts have its greatest influence in electing a president?</a:t>
            </a:r>
          </a:p>
          <a:p>
            <a:pPr indent="-381000" lvl="0" marL="457200" rtl="0" algn="l">
              <a:spcBef>
                <a:spcPts val="0"/>
              </a:spcBef>
              <a:buClr>
                <a:schemeClr val="dk1"/>
              </a:buClr>
              <a:buSzPct val="100000"/>
              <a:buAutoNum type="arabicPeriod"/>
            </a:pPr>
            <a:r>
              <a:rPr lang="en" sz="2400">
                <a:solidFill>
                  <a:schemeClr val="dk1"/>
                </a:solidFill>
              </a:rPr>
              <a:t>In terms of raw numbers, how much did the US population grow between 1800 and 1820?</a:t>
            </a:r>
          </a:p>
          <a:p>
            <a:pPr lvl="0" rtl="0" algn="l">
              <a:spcBef>
                <a:spcPts val="0"/>
              </a:spcBef>
              <a:buClr>
                <a:schemeClr val="dk1"/>
              </a:buClr>
              <a:buSzPct val="45833"/>
              <a:buFont typeface="Arial"/>
              <a:buNone/>
            </a:pPr>
            <a:r>
              <a:rPr b="1" lang="en" sz="2400">
                <a:solidFill>
                  <a:srgbClr val="9900FF"/>
                </a:solidFill>
              </a:rPr>
              <a:t>Analytic</a:t>
            </a:r>
            <a:r>
              <a:rPr lang="en" sz="2400">
                <a:solidFill>
                  <a:schemeClr val="dk1"/>
                </a:solidFill>
              </a:rPr>
              <a:t>: What is the impact within Massachusetts of its diminished role in the Electoral College?</a:t>
            </a:r>
          </a:p>
          <a:p>
            <a:pPr lvl="0" rtl="0" algn="l">
              <a:spcBef>
                <a:spcPts val="0"/>
              </a:spcBef>
              <a:buNone/>
            </a:pPr>
            <a:r>
              <a:rPr b="1" lang="en" sz="2400">
                <a:solidFill>
                  <a:srgbClr val="FF0000"/>
                </a:solidFill>
              </a:rPr>
              <a:t>Creative</a:t>
            </a:r>
            <a:r>
              <a:rPr lang="en" sz="2400">
                <a:solidFill>
                  <a:schemeClr val="dk1"/>
                </a:solidFill>
              </a:rPr>
              <a:t>: Using this graph as evidence, argue for or against the elimination of the Electoral College as the way to elect the President.</a:t>
            </a:r>
          </a:p>
          <a:p>
            <a:pPr lvl="0" rtl="0" algn="l">
              <a:spcBef>
                <a:spcPts val="0"/>
              </a:spcBef>
              <a:buNone/>
            </a:pPr>
            <a:r>
              <a:rPr lang="en" sz="2400">
                <a:solidFill>
                  <a:schemeClr val="dk1"/>
                </a:solidFill>
              </a:rPr>
              <a:t>Great web resource </a:t>
            </a:r>
            <a:r>
              <a:rPr lang="en" sz="2400" u="sng">
                <a:solidFill>
                  <a:schemeClr val="hlink"/>
                </a:solidFill>
                <a:hlinkClick r:id="rId3"/>
              </a:rPr>
              <a:t>http://www.270towin.com/states</a:t>
            </a:r>
          </a:p>
          <a:p>
            <a:pPr lvl="0" algn="l">
              <a:spcBef>
                <a:spcPts val="0"/>
              </a:spcBef>
              <a:buClr>
                <a:schemeClr val="dk1"/>
              </a:buClr>
              <a:buSzPct val="45833"/>
              <a:buFont typeface="Arial"/>
              <a:buNone/>
            </a:pPr>
            <a:r>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2049225" y="0"/>
            <a:ext cx="5217600" cy="801000"/>
          </a:xfrm>
          <a:prstGeom prst="rect">
            <a:avLst/>
          </a:prstGeom>
        </p:spPr>
        <p:txBody>
          <a:bodyPr anchorCtr="0" anchor="b" bIns="91425" lIns="91425" rIns="91425" wrap="square" tIns="91425">
            <a:noAutofit/>
          </a:bodyPr>
          <a:lstStyle/>
          <a:p>
            <a:pPr indent="457200" lvl="0" marL="457200">
              <a:spcBef>
                <a:spcPts val="0"/>
              </a:spcBef>
              <a:buNone/>
            </a:pPr>
            <a:r>
              <a:rPr b="1" lang="en" sz="4800">
                <a:solidFill>
                  <a:srgbClr val="1155CC"/>
                </a:solidFill>
              </a:rPr>
              <a:t>AGENDA</a:t>
            </a:r>
          </a:p>
        </p:txBody>
      </p:sp>
      <p:sp>
        <p:nvSpPr>
          <p:cNvPr id="338" name="Shape 338"/>
          <p:cNvSpPr txBox="1"/>
          <p:nvPr>
            <p:ph idx="1" type="body"/>
          </p:nvPr>
        </p:nvSpPr>
        <p:spPr>
          <a:xfrm>
            <a:off x="457200" y="688825"/>
            <a:ext cx="8229600" cy="4236900"/>
          </a:xfrm>
          <a:prstGeom prst="rect">
            <a:avLst/>
          </a:prstGeom>
        </p:spPr>
        <p:txBody>
          <a:bodyPr anchorCtr="0" anchor="t" bIns="91425" lIns="91425" rIns="91425" wrap="square" tIns="91425">
            <a:noAutofit/>
          </a:bodyPr>
          <a:lstStyle/>
          <a:p>
            <a:pPr lvl="0" rtl="0">
              <a:lnSpc>
                <a:spcPct val="115000"/>
              </a:lnSpc>
              <a:spcBef>
                <a:spcPts val="0"/>
              </a:spcBef>
              <a:buClr>
                <a:schemeClr val="dk1"/>
              </a:buClr>
              <a:buSzPct val="36666"/>
              <a:buFont typeface="Arial"/>
              <a:buNone/>
            </a:pPr>
            <a:r>
              <a:rPr b="1" lang="en" sz="3000">
                <a:solidFill>
                  <a:schemeClr val="dk1"/>
                </a:solidFill>
              </a:rPr>
              <a:t>I. Ice Breaker</a:t>
            </a:r>
          </a:p>
          <a:p>
            <a:pPr lvl="0" rtl="0">
              <a:lnSpc>
                <a:spcPct val="115000"/>
              </a:lnSpc>
              <a:spcBef>
                <a:spcPts val="0"/>
              </a:spcBef>
              <a:buClr>
                <a:schemeClr val="dk1"/>
              </a:buClr>
              <a:buSzPct val="36666"/>
              <a:buFont typeface="Arial"/>
              <a:buNone/>
            </a:pPr>
            <a:r>
              <a:rPr b="1" lang="en" sz="3000">
                <a:solidFill>
                  <a:schemeClr val="dk1"/>
                </a:solidFill>
              </a:rPr>
              <a:t>II. Questioning Strategies</a:t>
            </a:r>
          </a:p>
          <a:p>
            <a:pPr lvl="0" rtl="0">
              <a:lnSpc>
                <a:spcPct val="115000"/>
              </a:lnSpc>
              <a:spcBef>
                <a:spcPts val="0"/>
              </a:spcBef>
              <a:buClr>
                <a:schemeClr val="dk1"/>
              </a:buClr>
              <a:buSzPct val="36666"/>
              <a:buFont typeface="Arial"/>
              <a:buNone/>
            </a:pPr>
            <a:r>
              <a:rPr b="1" lang="en" sz="3000">
                <a:solidFill>
                  <a:schemeClr val="dk1"/>
                </a:solidFill>
              </a:rPr>
              <a:t>III. Inviting Uncertainty into the Classroom</a:t>
            </a:r>
          </a:p>
          <a:p>
            <a:pPr lvl="0" rtl="0">
              <a:lnSpc>
                <a:spcPct val="115000"/>
              </a:lnSpc>
              <a:spcBef>
                <a:spcPts val="0"/>
              </a:spcBef>
              <a:buClr>
                <a:schemeClr val="dk1"/>
              </a:buClr>
              <a:buSzPct val="36666"/>
              <a:buFont typeface="Arial"/>
              <a:buNone/>
            </a:pPr>
            <a:r>
              <a:rPr b="1" lang="en" sz="3000">
                <a:solidFill>
                  <a:schemeClr val="dk1"/>
                </a:solidFill>
              </a:rPr>
              <a:t>IV. Assessment</a:t>
            </a:r>
          </a:p>
          <a:p>
            <a:pPr lvl="0" rtl="0">
              <a:lnSpc>
                <a:spcPct val="115000"/>
              </a:lnSpc>
              <a:spcBef>
                <a:spcPts val="0"/>
              </a:spcBef>
              <a:buClr>
                <a:schemeClr val="dk1"/>
              </a:buClr>
              <a:buSzPct val="36666"/>
              <a:buFont typeface="Arial"/>
              <a:buNone/>
            </a:pPr>
            <a:r>
              <a:rPr b="1" lang="en" sz="3000">
                <a:solidFill>
                  <a:schemeClr val="dk1"/>
                </a:solidFill>
              </a:rPr>
              <a:t>V.  Feedback</a:t>
            </a:r>
          </a:p>
          <a:p>
            <a:pPr lvl="0">
              <a:lnSpc>
                <a:spcPct val="115000"/>
              </a:lnSpc>
              <a:spcBef>
                <a:spcPts val="0"/>
              </a:spcBef>
              <a:buClr>
                <a:schemeClr val="dk1"/>
              </a:buClr>
              <a:buSzPct val="36666"/>
              <a:buFont typeface="Arial"/>
              <a:buNone/>
            </a:pPr>
            <a:r>
              <a:rPr b="1" lang="en" sz="3000">
                <a:solidFill>
                  <a:schemeClr val="dk1"/>
                </a:solidFill>
              </a:rPr>
              <a:t>VII. Next Steps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ctrTitle"/>
          </p:nvPr>
        </p:nvSpPr>
        <p:spPr>
          <a:xfrm>
            <a:off x="685800" y="184331"/>
            <a:ext cx="7772400" cy="977700"/>
          </a:xfrm>
          <a:prstGeom prst="rect">
            <a:avLst/>
          </a:prstGeom>
        </p:spPr>
        <p:txBody>
          <a:bodyPr anchorCtr="0" anchor="b" bIns="91425" lIns="91425" rIns="91425" wrap="square" tIns="91425">
            <a:noAutofit/>
          </a:bodyPr>
          <a:lstStyle/>
          <a:p>
            <a:pPr lvl="0">
              <a:spcBef>
                <a:spcPts val="0"/>
              </a:spcBef>
              <a:buNone/>
            </a:pPr>
            <a:r>
              <a:rPr lang="en" sz="4800"/>
              <a:t>R.A.F.T</a:t>
            </a:r>
          </a:p>
        </p:txBody>
      </p:sp>
      <p:sp>
        <p:nvSpPr>
          <p:cNvPr id="449" name="Shape 449"/>
          <p:cNvSpPr txBox="1"/>
          <p:nvPr>
            <p:ph idx="1" type="subTitle"/>
          </p:nvPr>
        </p:nvSpPr>
        <p:spPr>
          <a:xfrm>
            <a:off x="685800" y="1065877"/>
            <a:ext cx="7772400" cy="34941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450" name="Shape 450"/>
          <p:cNvPicPr preferRelativeResize="0"/>
          <p:nvPr/>
        </p:nvPicPr>
        <p:blipFill>
          <a:blip r:embed="rId3">
            <a:alphaModFix/>
          </a:blip>
          <a:stretch>
            <a:fillRect/>
          </a:stretch>
        </p:blipFill>
        <p:spPr>
          <a:xfrm>
            <a:off x="3334400" y="1121950"/>
            <a:ext cx="2475200" cy="2780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ctrTitle"/>
          </p:nvPr>
        </p:nvSpPr>
        <p:spPr>
          <a:xfrm>
            <a:off x="685800" y="216381"/>
            <a:ext cx="7772400" cy="865500"/>
          </a:xfrm>
          <a:prstGeom prst="rect">
            <a:avLst/>
          </a:prstGeom>
        </p:spPr>
        <p:txBody>
          <a:bodyPr anchorCtr="0" anchor="b" bIns="91425" lIns="91425" rIns="91425" wrap="square" tIns="91425">
            <a:noAutofit/>
          </a:bodyPr>
          <a:lstStyle/>
          <a:p>
            <a:pPr lvl="0">
              <a:spcBef>
                <a:spcPts val="0"/>
              </a:spcBef>
              <a:buNone/>
            </a:pPr>
            <a:r>
              <a:t/>
            </a:r>
            <a:endParaRPr/>
          </a:p>
        </p:txBody>
      </p:sp>
      <p:sp>
        <p:nvSpPr>
          <p:cNvPr id="456" name="Shape 456"/>
          <p:cNvSpPr txBox="1"/>
          <p:nvPr>
            <p:ph idx="1" type="subTitle"/>
          </p:nvPr>
        </p:nvSpPr>
        <p:spPr>
          <a:xfrm>
            <a:off x="685800" y="1202103"/>
            <a:ext cx="7772400" cy="370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457" name="Shape 457"/>
          <p:cNvPicPr preferRelativeResize="0"/>
          <p:nvPr/>
        </p:nvPicPr>
        <p:blipFill>
          <a:blip r:embed="rId3">
            <a:alphaModFix/>
          </a:blip>
          <a:stretch>
            <a:fillRect/>
          </a:stretch>
        </p:blipFill>
        <p:spPr>
          <a:xfrm>
            <a:off x="954650" y="216375"/>
            <a:ext cx="6858000" cy="4927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type="ctrTitle"/>
          </p:nvPr>
        </p:nvSpPr>
        <p:spPr>
          <a:xfrm>
            <a:off x="685800" y="309968"/>
            <a:ext cx="7772400" cy="4287900"/>
          </a:xfrm>
          <a:prstGeom prst="rect">
            <a:avLst/>
          </a:prstGeom>
        </p:spPr>
        <p:txBody>
          <a:bodyPr anchorCtr="0" anchor="b" bIns="91425" lIns="91425" rIns="91425" wrap="square" tIns="91425">
            <a:noAutofit/>
          </a:bodyPr>
          <a:lstStyle/>
          <a:p>
            <a:pPr lvl="0">
              <a:spcBef>
                <a:spcPts val="0"/>
              </a:spcBef>
              <a:buNone/>
            </a:pPr>
            <a:r>
              <a:t/>
            </a:r>
            <a:endParaRPr/>
          </a:p>
        </p:txBody>
      </p:sp>
      <p:sp>
        <p:nvSpPr>
          <p:cNvPr id="463" name="Shape 463"/>
          <p:cNvSpPr txBox="1"/>
          <p:nvPr>
            <p:ph idx="1" type="subTitle"/>
          </p:nvPr>
        </p:nvSpPr>
        <p:spPr>
          <a:xfrm>
            <a:off x="685800" y="2840053"/>
            <a:ext cx="7772400" cy="7848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464" name="Shape 464"/>
          <p:cNvPicPr preferRelativeResize="0"/>
          <p:nvPr/>
        </p:nvPicPr>
        <p:blipFill>
          <a:blip r:embed="rId3">
            <a:alphaModFix/>
          </a:blip>
          <a:stretch>
            <a:fillRect/>
          </a:stretch>
        </p:blipFill>
        <p:spPr>
          <a:xfrm>
            <a:off x="1972800" y="612125"/>
            <a:ext cx="57150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ctrTitle"/>
          </p:nvPr>
        </p:nvSpPr>
        <p:spPr>
          <a:xfrm>
            <a:off x="685800" y="72675"/>
            <a:ext cx="7772400" cy="1154700"/>
          </a:xfrm>
          <a:prstGeom prst="rect">
            <a:avLst/>
          </a:prstGeom>
        </p:spPr>
        <p:txBody>
          <a:bodyPr anchorCtr="0" anchor="b" bIns="91425" lIns="91425" rIns="91425" wrap="square" tIns="91425">
            <a:noAutofit/>
          </a:bodyPr>
          <a:lstStyle/>
          <a:p>
            <a:pPr lvl="0">
              <a:spcBef>
                <a:spcPts val="0"/>
              </a:spcBef>
              <a:buNone/>
            </a:pPr>
            <a:r>
              <a:rPr lang="en" sz="4800">
                <a:solidFill>
                  <a:srgbClr val="1155CC"/>
                </a:solidFill>
              </a:rPr>
              <a:t>Numbered Heads Together</a:t>
            </a:r>
          </a:p>
        </p:txBody>
      </p:sp>
      <p:sp>
        <p:nvSpPr>
          <p:cNvPr id="470" name="Shape 470"/>
          <p:cNvSpPr txBox="1"/>
          <p:nvPr>
            <p:ph idx="1" type="subTitle"/>
          </p:nvPr>
        </p:nvSpPr>
        <p:spPr>
          <a:xfrm>
            <a:off x="685800" y="1073925"/>
            <a:ext cx="7772400" cy="4021200"/>
          </a:xfrm>
          <a:prstGeom prst="rect">
            <a:avLst/>
          </a:prstGeom>
        </p:spPr>
        <p:txBody>
          <a:bodyPr anchorCtr="0" anchor="t" bIns="91425" lIns="91425" rIns="91425" wrap="square" tIns="91425">
            <a:noAutofit/>
          </a:bodyPr>
          <a:lstStyle/>
          <a:p>
            <a:pPr lvl="0" rtl="0">
              <a:spcBef>
                <a:spcPts val="0"/>
              </a:spcBef>
              <a:buNone/>
            </a:pPr>
            <a:r>
              <a:rPr lang="en" sz="1800">
                <a:solidFill>
                  <a:schemeClr val="dk1"/>
                </a:solidFill>
                <a:highlight>
                  <a:srgbClr val="FFFFFF"/>
                </a:highlight>
              </a:rPr>
              <a:t>Numbered Heads Together is a </a:t>
            </a:r>
            <a:r>
              <a:rPr lang="en" sz="1800" u="sng">
                <a:solidFill>
                  <a:schemeClr val="hlink"/>
                </a:solidFill>
                <a:highlight>
                  <a:srgbClr val="FFFFFF"/>
                </a:highlight>
                <a:hlinkClick r:id="rId3"/>
              </a:rPr>
              <a:t>cooperative learning</a:t>
            </a:r>
            <a:r>
              <a:rPr lang="en" sz="1800" u="sng">
                <a:solidFill>
                  <a:schemeClr val="dk1"/>
                </a:solidFill>
                <a:highlight>
                  <a:srgbClr val="FFFFFF"/>
                </a:highlight>
              </a:rPr>
              <a:t> </a:t>
            </a:r>
            <a:r>
              <a:rPr lang="en" sz="1800">
                <a:solidFill>
                  <a:schemeClr val="dk1"/>
                </a:solidFill>
                <a:highlight>
                  <a:srgbClr val="FFFFFF"/>
                </a:highlight>
              </a:rPr>
              <a:t>strategy that holds each student accountable for learning the material. </a:t>
            </a:r>
          </a:p>
          <a:p>
            <a:pPr indent="-342900" lvl="0" marL="457200" rtl="0">
              <a:spcBef>
                <a:spcPts val="0"/>
              </a:spcBef>
              <a:buClr>
                <a:schemeClr val="dk1"/>
              </a:buClr>
              <a:buSzPct val="100000"/>
              <a:buAutoNum type="arabicPeriod"/>
            </a:pPr>
            <a:r>
              <a:rPr lang="en" sz="1800">
                <a:solidFill>
                  <a:schemeClr val="dk1"/>
                </a:solidFill>
                <a:highlight>
                  <a:srgbClr val="FFFFFF"/>
                </a:highlight>
              </a:rPr>
              <a:t>Place students in groups and give each student a number (from one to the maximum number in each group). </a:t>
            </a:r>
          </a:p>
          <a:p>
            <a:pPr indent="-342900" lvl="0" marL="457200" rtl="0">
              <a:spcBef>
                <a:spcPts val="0"/>
              </a:spcBef>
              <a:buClr>
                <a:schemeClr val="dk1"/>
              </a:buClr>
              <a:buSzPct val="100000"/>
              <a:buAutoNum type="arabicPeriod"/>
            </a:pPr>
            <a:r>
              <a:rPr lang="en" sz="1800">
                <a:solidFill>
                  <a:schemeClr val="dk1"/>
                </a:solidFill>
                <a:highlight>
                  <a:srgbClr val="FFFFFF"/>
                </a:highlight>
              </a:rPr>
              <a:t>The teacher poses a question and students "put their heads together" to figure out the answer. Or you may have the students write the questions (a nice opportunity to review close reading, questioning, etc) and submit and use those.</a:t>
            </a:r>
          </a:p>
          <a:p>
            <a:pPr indent="-342900" lvl="0" marL="457200" rtl="0">
              <a:spcBef>
                <a:spcPts val="0"/>
              </a:spcBef>
              <a:buClr>
                <a:schemeClr val="dk1"/>
              </a:buClr>
              <a:buSzPct val="100000"/>
              <a:buAutoNum type="arabicPeriod"/>
            </a:pPr>
            <a:r>
              <a:rPr lang="en" sz="1800">
                <a:solidFill>
                  <a:schemeClr val="dk1"/>
                </a:solidFill>
                <a:highlight>
                  <a:srgbClr val="FFFFFF"/>
                </a:highlight>
              </a:rPr>
              <a:t>The teacher calls a specific number to respond as spokesperson for the group. </a:t>
            </a:r>
          </a:p>
          <a:p>
            <a:pPr lvl="0" rtl="0">
              <a:spcBef>
                <a:spcPts val="0"/>
              </a:spcBef>
              <a:buNone/>
            </a:pPr>
            <a:r>
              <a:rPr lang="en" sz="1800">
                <a:solidFill>
                  <a:schemeClr val="dk1"/>
                </a:solidFill>
                <a:highlight>
                  <a:srgbClr val="FFFFFF"/>
                </a:highlight>
              </a:rPr>
              <a:t>By having students work together in a group, this strategy ensures that each member knows the answer to problems or questions asked by the teacher. Because no one knows which number will be called, all team members must be prepared.</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ctrTitle"/>
          </p:nvPr>
        </p:nvSpPr>
        <p:spPr>
          <a:xfrm>
            <a:off x="43825" y="120525"/>
            <a:ext cx="9100200" cy="969600"/>
          </a:xfrm>
          <a:prstGeom prst="rect">
            <a:avLst/>
          </a:prstGeom>
          <a:solidFill>
            <a:srgbClr val="A4C2F4"/>
          </a:solidFill>
        </p:spPr>
        <p:txBody>
          <a:bodyPr anchorCtr="0" anchor="b" bIns="91425" lIns="91425" rIns="91425" wrap="square" tIns="91425">
            <a:noAutofit/>
          </a:bodyPr>
          <a:lstStyle/>
          <a:p>
            <a:pPr lvl="0" rtl="0" algn="l">
              <a:spcBef>
                <a:spcPts val="0"/>
              </a:spcBef>
              <a:buNone/>
            </a:pPr>
            <a:r>
              <a:rPr b="1" lang="en" sz="4800">
                <a:solidFill>
                  <a:srgbClr val="000000"/>
                </a:solidFill>
              </a:rPr>
              <a:t>UbD Literally Boxes Us In</a:t>
            </a:r>
          </a:p>
        </p:txBody>
      </p:sp>
      <p:sp>
        <p:nvSpPr>
          <p:cNvPr id="476" name="Shape 476"/>
          <p:cNvSpPr txBox="1"/>
          <p:nvPr>
            <p:ph idx="1" type="subTitle"/>
          </p:nvPr>
        </p:nvSpPr>
        <p:spPr>
          <a:xfrm>
            <a:off x="43825" y="1188875"/>
            <a:ext cx="5047800" cy="3954600"/>
          </a:xfrm>
          <a:prstGeom prst="rect">
            <a:avLst/>
          </a:prstGeom>
        </p:spPr>
        <p:txBody>
          <a:bodyPr anchorCtr="0" anchor="t" bIns="91425" lIns="91425" rIns="91425" wrap="square" tIns="91425">
            <a:noAutofit/>
          </a:bodyPr>
          <a:lstStyle/>
          <a:p>
            <a:pPr lvl="0" rtl="0" algn="l">
              <a:lnSpc>
                <a:spcPct val="115000"/>
              </a:lnSpc>
              <a:spcBef>
                <a:spcPts val="0"/>
              </a:spcBef>
              <a:buClr>
                <a:schemeClr val="dk1"/>
              </a:buClr>
              <a:buSzPct val="25000"/>
              <a:buFont typeface="Arial"/>
              <a:buNone/>
            </a:pPr>
            <a:r>
              <a:rPr b="1" lang="en" sz="4800">
                <a:solidFill>
                  <a:srgbClr val="FF0000"/>
                </a:solidFill>
              </a:rPr>
              <a:t>What Questions Do We Really Want the Answers to??</a:t>
            </a:r>
          </a:p>
        </p:txBody>
      </p:sp>
      <p:pic>
        <p:nvPicPr>
          <p:cNvPr id="477" name="Shape 477"/>
          <p:cNvPicPr preferRelativeResize="0"/>
          <p:nvPr/>
        </p:nvPicPr>
        <p:blipFill>
          <a:blip r:embed="rId3">
            <a:alphaModFix/>
          </a:blip>
          <a:stretch>
            <a:fillRect/>
          </a:stretch>
        </p:blipFill>
        <p:spPr>
          <a:xfrm>
            <a:off x="4971150" y="1218863"/>
            <a:ext cx="3333750" cy="3324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Shape 482"/>
          <p:cNvSpPr txBox="1"/>
          <p:nvPr>
            <p:ph type="ctrTitle"/>
          </p:nvPr>
        </p:nvSpPr>
        <p:spPr>
          <a:xfrm>
            <a:off x="685800" y="51650"/>
            <a:ext cx="7772400" cy="1067700"/>
          </a:xfrm>
          <a:prstGeom prst="rect">
            <a:avLst/>
          </a:prstGeom>
          <a:solidFill>
            <a:srgbClr val="00FF00"/>
          </a:solid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rPr b="1" lang="en" sz="4800">
                <a:solidFill>
                  <a:schemeClr val="dk1"/>
                </a:solidFill>
              </a:rPr>
              <a:t>What Is A Map??</a:t>
            </a:r>
          </a:p>
        </p:txBody>
      </p:sp>
      <p:sp>
        <p:nvSpPr>
          <p:cNvPr id="483" name="Shape 483"/>
          <p:cNvSpPr txBox="1"/>
          <p:nvPr>
            <p:ph idx="1" type="subTitle"/>
          </p:nvPr>
        </p:nvSpPr>
        <p:spPr>
          <a:xfrm>
            <a:off x="129150" y="1119350"/>
            <a:ext cx="8902800" cy="40242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Arial"/>
              <a:buNone/>
            </a:pPr>
            <a:r>
              <a:t/>
            </a:r>
            <a:endParaRPr sz="3000">
              <a:solidFill>
                <a:schemeClr val="dk2"/>
              </a:solidFill>
            </a:endParaRPr>
          </a:p>
          <a:p>
            <a:pPr lvl="0" marR="0" rtl="0" algn="l">
              <a:lnSpc>
                <a:spcPct val="100000"/>
              </a:lnSpc>
              <a:spcBef>
                <a:spcPts val="0"/>
              </a:spcBef>
              <a:spcAft>
                <a:spcPts val="0"/>
              </a:spcAft>
              <a:buNone/>
            </a:pPr>
            <a:r>
              <a:t/>
            </a:r>
            <a:endParaRPr b="1" sz="3600">
              <a:solidFill>
                <a:srgbClr val="0000FF"/>
              </a:solidFill>
              <a:highlight>
                <a:srgbClr val="FFFFFF"/>
              </a:highlight>
            </a:endParaRPr>
          </a:p>
          <a:p>
            <a:pPr indent="0" lvl="0" marL="0" marR="0" rtl="0" algn="ctr">
              <a:lnSpc>
                <a:spcPct val="100000"/>
              </a:lnSpc>
              <a:spcBef>
                <a:spcPts val="0"/>
              </a:spcBef>
              <a:spcAft>
                <a:spcPts val="0"/>
              </a:spcAft>
              <a:buClr>
                <a:schemeClr val="dk2"/>
              </a:buClr>
              <a:buSzPct val="25000"/>
              <a:buFont typeface="Arial"/>
              <a:buNone/>
            </a:pPr>
            <a:r>
              <a:t/>
            </a:r>
            <a:endParaRPr sz="30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ctrTitle"/>
          </p:nvPr>
        </p:nvSpPr>
        <p:spPr>
          <a:xfrm>
            <a:off x="453300" y="223850"/>
            <a:ext cx="7772400" cy="4864800"/>
          </a:xfrm>
          <a:prstGeom prst="rect">
            <a:avLst/>
          </a:prstGeom>
          <a:noFill/>
          <a:ln>
            <a:noFill/>
          </a:ln>
        </p:spPr>
        <p:txBody>
          <a:bodyPr anchorCtr="0" anchor="b" bIns="91425" lIns="91425" rIns="91425" wrap="square" tIns="91425">
            <a:noAutofit/>
          </a:bodyPr>
          <a:lstStyle/>
          <a:p>
            <a:pPr lvl="0" rtl="0" algn="l">
              <a:lnSpc>
                <a:spcPct val="115000"/>
              </a:lnSpc>
              <a:spcBef>
                <a:spcPts val="0"/>
              </a:spcBef>
              <a:buClr>
                <a:schemeClr val="dk1"/>
              </a:buClr>
              <a:buSzPct val="45833"/>
              <a:buFont typeface="Arial"/>
              <a:buNone/>
            </a:pPr>
            <a:r>
              <a:rPr lang="en" sz="2400">
                <a:solidFill>
                  <a:srgbClr val="222222"/>
                </a:solidFill>
                <a:highlight>
                  <a:srgbClr val="FFFFFF"/>
                </a:highlight>
              </a:rPr>
              <a:t>What is a Map? Resources</a:t>
            </a:r>
          </a:p>
          <a:p>
            <a:pPr lvl="0" rtl="0" algn="l">
              <a:lnSpc>
                <a:spcPct val="115000"/>
              </a:lnSpc>
              <a:spcBef>
                <a:spcPts val="0"/>
              </a:spcBef>
              <a:buClr>
                <a:schemeClr val="dk1"/>
              </a:buClr>
              <a:buSzPct val="100000"/>
              <a:buFont typeface="Arial"/>
              <a:buNone/>
            </a:pPr>
            <a:r>
              <a:rPr lang="en" sz="1100">
                <a:solidFill>
                  <a:srgbClr val="222222"/>
                </a:solidFill>
                <a:highlight>
                  <a:srgbClr val="FFFFFF"/>
                </a:highlight>
              </a:rPr>
              <a:t>Ptolemy Map </a:t>
            </a:r>
            <a:r>
              <a:rPr lang="en" sz="1100" u="sng">
                <a:solidFill>
                  <a:srgbClr val="1155CC"/>
                </a:solidFill>
                <a:highlight>
                  <a:srgbClr val="FFFFFF"/>
                </a:highlight>
                <a:hlinkClick r:id="rId3"/>
              </a:rPr>
              <a:t>https://collections.leventhalmap.org/search/commonwealth:3f462s124</a:t>
            </a:r>
          </a:p>
          <a:p>
            <a:pPr lvl="0" rtl="0" algn="l">
              <a:lnSpc>
                <a:spcPct val="115000"/>
              </a:lnSpc>
              <a:spcBef>
                <a:spcPts val="0"/>
              </a:spcBef>
              <a:buClr>
                <a:schemeClr val="dk1"/>
              </a:buClr>
              <a:buSzPct val="100000"/>
              <a:buFont typeface="Arial"/>
              <a:buNone/>
            </a:pPr>
            <a:r>
              <a:t/>
            </a:r>
            <a:endParaRPr sz="1100">
              <a:solidFill>
                <a:srgbClr val="222222"/>
              </a:solidFill>
              <a:highlight>
                <a:srgbClr val="FFFFFF"/>
              </a:highlight>
              <a:hlinkClick r:id="rId4"/>
            </a:endParaRPr>
          </a:p>
          <a:p>
            <a:pPr lvl="0" rtl="0" algn="l">
              <a:lnSpc>
                <a:spcPct val="115000"/>
              </a:lnSpc>
              <a:spcBef>
                <a:spcPts val="0"/>
              </a:spcBef>
              <a:buClr>
                <a:schemeClr val="dk1"/>
              </a:buClr>
              <a:buSzPct val="100000"/>
              <a:buFont typeface="Arial"/>
              <a:buNone/>
            </a:pPr>
            <a:r>
              <a:rPr lang="en" sz="1100">
                <a:solidFill>
                  <a:srgbClr val="222222"/>
                </a:solidFill>
                <a:highlight>
                  <a:srgbClr val="FFFFFF"/>
                </a:highlight>
              </a:rPr>
              <a:t>1690 World Map </a:t>
            </a:r>
            <a:r>
              <a:rPr lang="en" sz="1100" u="sng">
                <a:solidFill>
                  <a:srgbClr val="1155CC"/>
                </a:solidFill>
                <a:highlight>
                  <a:srgbClr val="FFFFFF"/>
                </a:highlight>
                <a:hlinkClick r:id="rId5"/>
              </a:rPr>
              <a:t>https://collections.leventhalmap.org/search/commonwealth:x633fb24z</a:t>
            </a:r>
          </a:p>
          <a:p>
            <a:pPr lvl="0" rtl="0" algn="l">
              <a:lnSpc>
                <a:spcPct val="115000"/>
              </a:lnSpc>
              <a:spcBef>
                <a:spcPts val="0"/>
              </a:spcBef>
              <a:buClr>
                <a:schemeClr val="dk1"/>
              </a:buClr>
              <a:buSzPct val="100000"/>
              <a:buFont typeface="Arial"/>
              <a:buNone/>
            </a:pPr>
            <a:r>
              <a:t/>
            </a:r>
            <a:endParaRPr sz="1100" u="sng">
              <a:solidFill>
                <a:srgbClr val="1155CC"/>
              </a:solidFill>
              <a:highlight>
                <a:srgbClr val="FFFFFF"/>
              </a:highlight>
              <a:hlinkClick r:id="rId6"/>
            </a:endParaRPr>
          </a:p>
          <a:p>
            <a:pPr lvl="0" rtl="0" algn="l">
              <a:lnSpc>
                <a:spcPct val="115000"/>
              </a:lnSpc>
              <a:spcBef>
                <a:spcPts val="0"/>
              </a:spcBef>
              <a:buClr>
                <a:schemeClr val="dk1"/>
              </a:buClr>
              <a:buSzPct val="100000"/>
              <a:buFont typeface="Arial"/>
              <a:buNone/>
            </a:pPr>
            <a:r>
              <a:rPr lang="en" sz="1100">
                <a:solidFill>
                  <a:srgbClr val="222222"/>
                </a:solidFill>
                <a:highlight>
                  <a:srgbClr val="FFFFFF"/>
                </a:highlight>
              </a:rPr>
              <a:t>Two China Maps</a:t>
            </a:r>
          </a:p>
          <a:p>
            <a:pPr lvl="0" rtl="0" algn="l">
              <a:lnSpc>
                <a:spcPct val="115000"/>
              </a:lnSpc>
              <a:spcBef>
                <a:spcPts val="0"/>
              </a:spcBef>
              <a:buClr>
                <a:schemeClr val="dk1"/>
              </a:buClr>
              <a:buSzPct val="100000"/>
              <a:buFont typeface="Arial"/>
              <a:buNone/>
            </a:pPr>
            <a:r>
              <a:rPr lang="en" sz="1100">
                <a:solidFill>
                  <a:srgbClr val="222222"/>
                </a:solidFill>
                <a:highlight>
                  <a:srgbClr val="FFFFFF"/>
                </a:highlight>
              </a:rPr>
              <a:t>            </a:t>
            </a:r>
            <a:r>
              <a:rPr lang="en" sz="1100" u="sng">
                <a:solidFill>
                  <a:schemeClr val="hlink"/>
                </a:solidFill>
                <a:highlight>
                  <a:srgbClr val="FFFFFF"/>
                </a:highlight>
                <a:hlinkClick r:id="rId7"/>
              </a:rPr>
              <a:t>https://collections.leventhalmap.org/search/commonwealth:x633f9048</a:t>
            </a:r>
          </a:p>
          <a:p>
            <a:pPr lvl="0" rtl="0" algn="l">
              <a:lnSpc>
                <a:spcPct val="115000"/>
              </a:lnSpc>
              <a:spcBef>
                <a:spcPts val="0"/>
              </a:spcBef>
              <a:buClr>
                <a:schemeClr val="dk1"/>
              </a:buClr>
              <a:buSzPct val="100000"/>
              <a:buFont typeface="Arial"/>
              <a:buNone/>
            </a:pPr>
            <a:r>
              <a:rPr lang="en" sz="1100">
                <a:solidFill>
                  <a:srgbClr val="222222"/>
                </a:solidFill>
                <a:highlight>
                  <a:srgbClr val="FFFFFF"/>
                </a:highlight>
              </a:rPr>
              <a:t>  and </a:t>
            </a:r>
            <a:r>
              <a:rPr lang="en" sz="1100" u="sng">
                <a:solidFill>
                  <a:srgbClr val="1155CC"/>
                </a:solidFill>
                <a:highlight>
                  <a:srgbClr val="FFFFFF"/>
                </a:highlight>
                <a:hlinkClick r:id="rId8"/>
              </a:rPr>
              <a:t>https://collections.leventhalmap.org/search/commonwealth:x633f9803</a:t>
            </a:r>
          </a:p>
          <a:p>
            <a:pPr lvl="0" rtl="0" algn="l">
              <a:lnSpc>
                <a:spcPct val="115000"/>
              </a:lnSpc>
              <a:spcBef>
                <a:spcPts val="0"/>
              </a:spcBef>
              <a:buClr>
                <a:schemeClr val="dk1"/>
              </a:buClr>
              <a:buSzPct val="100000"/>
              <a:buFont typeface="Arial"/>
              <a:buNone/>
            </a:pPr>
            <a:r>
              <a:t/>
            </a:r>
            <a:endParaRPr sz="1100">
              <a:solidFill>
                <a:srgbClr val="222222"/>
              </a:solidFill>
              <a:highlight>
                <a:srgbClr val="FFFFFF"/>
              </a:highlight>
            </a:endParaRPr>
          </a:p>
          <a:p>
            <a:pPr lvl="0" rtl="0" algn="l">
              <a:lnSpc>
                <a:spcPct val="115000"/>
              </a:lnSpc>
              <a:spcBef>
                <a:spcPts val="0"/>
              </a:spcBef>
              <a:buClr>
                <a:schemeClr val="dk1"/>
              </a:buClr>
              <a:buSzPct val="100000"/>
              <a:buFont typeface="Arial"/>
              <a:buNone/>
            </a:pPr>
            <a:r>
              <a:rPr lang="en" sz="1100">
                <a:solidFill>
                  <a:srgbClr val="222222"/>
                </a:solidFill>
                <a:highlight>
                  <a:srgbClr val="FFFFFF"/>
                </a:highlight>
              </a:rPr>
              <a:t>What’s Up South, 2002, </a:t>
            </a:r>
            <a:r>
              <a:rPr lang="en" sz="1100" u="sng">
                <a:solidFill>
                  <a:srgbClr val="1155CC"/>
                </a:solidFill>
                <a:highlight>
                  <a:srgbClr val="FFFFFF"/>
                </a:highlight>
                <a:hlinkClick r:id="rId9"/>
              </a:rPr>
              <a:t>https://collections.leventhalmap.org/search/commonwealth:x633f954g</a:t>
            </a:r>
          </a:p>
          <a:p>
            <a:pPr lvl="0" rtl="0" algn="l">
              <a:lnSpc>
                <a:spcPct val="115000"/>
              </a:lnSpc>
              <a:spcBef>
                <a:spcPts val="0"/>
              </a:spcBef>
              <a:buClr>
                <a:schemeClr val="dk1"/>
              </a:buClr>
              <a:buSzPct val="45833"/>
              <a:buFont typeface="Arial"/>
              <a:buNone/>
            </a:pPr>
            <a:r>
              <a:t/>
            </a:r>
            <a:endParaRPr sz="2400">
              <a:solidFill>
                <a:srgbClr val="222222"/>
              </a:solidFill>
              <a:highlight>
                <a:srgbClr val="FFFFFF"/>
              </a:highlight>
            </a:endParaRPr>
          </a:p>
          <a:p>
            <a:pPr lvl="0" rtl="0" algn="l">
              <a:lnSpc>
                <a:spcPct val="115000"/>
              </a:lnSpc>
              <a:spcBef>
                <a:spcPts val="0"/>
              </a:spcBef>
              <a:buClr>
                <a:schemeClr val="dk1"/>
              </a:buClr>
              <a:buSzPct val="45833"/>
              <a:buFont typeface="Arial"/>
              <a:buNone/>
            </a:pPr>
            <a:r>
              <a:t/>
            </a:r>
            <a:endParaRPr sz="2400">
              <a:solidFill>
                <a:srgbClr val="222222"/>
              </a:solidFill>
              <a:highlight>
                <a:srgbClr val="FFFFFF"/>
              </a:highlight>
            </a:endParaRPr>
          </a:p>
          <a:p>
            <a:pPr lvl="0" rtl="0" algn="l">
              <a:lnSpc>
                <a:spcPct val="115000"/>
              </a:lnSpc>
              <a:spcBef>
                <a:spcPts val="0"/>
              </a:spcBef>
              <a:buClr>
                <a:schemeClr val="dk1"/>
              </a:buClr>
              <a:buSzPct val="45833"/>
              <a:buFont typeface="Arial"/>
              <a:buNone/>
            </a:pPr>
            <a:r>
              <a:t/>
            </a:r>
            <a:endParaRPr sz="2400">
              <a:solidFill>
                <a:srgbClr val="222222"/>
              </a:solidFill>
              <a:highlight>
                <a:srgbClr val="FFFFFF"/>
              </a:highlight>
            </a:endParaRPr>
          </a:p>
          <a:p>
            <a:pPr lvl="0" rtl="0" algn="l">
              <a:lnSpc>
                <a:spcPct val="115000"/>
              </a:lnSpc>
              <a:spcBef>
                <a:spcPts val="0"/>
              </a:spcBef>
              <a:buClr>
                <a:schemeClr val="dk1"/>
              </a:buClr>
              <a:buSzPct val="45833"/>
              <a:buFont typeface="Arial"/>
              <a:buNone/>
            </a:pPr>
            <a:r>
              <a:t/>
            </a:r>
            <a:endParaRPr sz="2400">
              <a:solidFill>
                <a:srgbClr val="222222"/>
              </a:solidFill>
              <a:highlight>
                <a:srgbClr val="FFFFFF"/>
              </a:highlight>
            </a:endParaRPr>
          </a:p>
          <a:p>
            <a:pPr lvl="0" rtl="0" algn="l">
              <a:lnSpc>
                <a:spcPct val="115000"/>
              </a:lnSpc>
              <a:spcBef>
                <a:spcPts val="0"/>
              </a:spcBef>
              <a:buClr>
                <a:schemeClr val="dk1"/>
              </a:buClr>
              <a:buSzPct val="45833"/>
              <a:buFont typeface="Arial"/>
              <a:buNone/>
            </a:pPr>
            <a:r>
              <a:t/>
            </a:r>
            <a:endParaRPr sz="2400">
              <a:solidFill>
                <a:srgbClr val="222222"/>
              </a:solidFill>
              <a:highlight>
                <a:srgbClr val="FFFFFF"/>
              </a:highlight>
            </a:endParaRPr>
          </a:p>
        </p:txBody>
      </p:sp>
      <p:sp>
        <p:nvSpPr>
          <p:cNvPr id="489" name="Shape 489"/>
          <p:cNvSpPr txBox="1"/>
          <p:nvPr>
            <p:ph idx="1" type="subTitle"/>
          </p:nvPr>
        </p:nvSpPr>
        <p:spPr>
          <a:xfrm flipH="1" rot="10800000">
            <a:off x="685800" y="2815453"/>
            <a:ext cx="7772400" cy="246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Arial"/>
              <a:buNone/>
            </a:pPr>
            <a:r>
              <a:t/>
            </a:r>
            <a:endParaRPr b="0" i="0" sz="3000" u="none" cap="none" strike="noStrik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Shape 494"/>
          <p:cNvSpPr txBox="1"/>
          <p:nvPr>
            <p:ph type="ctrTitle"/>
          </p:nvPr>
        </p:nvSpPr>
        <p:spPr>
          <a:xfrm>
            <a:off x="685800" y="51650"/>
            <a:ext cx="7772400" cy="1067700"/>
          </a:xfrm>
          <a:prstGeom prst="rect">
            <a:avLst/>
          </a:prstGeom>
          <a:solidFill>
            <a:srgbClr val="00FF00"/>
          </a:solid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rPr b="1" lang="en" sz="4800">
                <a:solidFill>
                  <a:schemeClr val="dk1"/>
                </a:solidFill>
              </a:rPr>
              <a:t>What Is A Map??</a:t>
            </a:r>
          </a:p>
        </p:txBody>
      </p:sp>
      <p:sp>
        <p:nvSpPr>
          <p:cNvPr id="495" name="Shape 495"/>
          <p:cNvSpPr txBox="1"/>
          <p:nvPr>
            <p:ph idx="1" type="subTitle"/>
          </p:nvPr>
        </p:nvSpPr>
        <p:spPr>
          <a:xfrm>
            <a:off x="129150" y="947125"/>
            <a:ext cx="8902800" cy="41964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Arial"/>
              <a:buNone/>
            </a:pPr>
            <a:r>
              <a:rPr lang="en" sz="3000">
                <a:solidFill>
                  <a:schemeClr val="dk2"/>
                </a:solidFill>
              </a:rPr>
              <a:t>(it’s not about maps…)</a:t>
            </a:r>
          </a:p>
          <a:p>
            <a:pPr indent="-419100" lvl="0" marL="457200" marR="0" rtl="0" algn="l">
              <a:lnSpc>
                <a:spcPct val="100000"/>
              </a:lnSpc>
              <a:spcBef>
                <a:spcPts val="0"/>
              </a:spcBef>
              <a:spcAft>
                <a:spcPts val="0"/>
              </a:spcAft>
              <a:buClr>
                <a:srgbClr val="222222"/>
              </a:buClr>
              <a:buSzPct val="100000"/>
              <a:buChar char="●"/>
            </a:pPr>
            <a:r>
              <a:rPr b="1" lang="en" sz="3000">
                <a:solidFill>
                  <a:srgbClr val="222222"/>
                </a:solidFill>
                <a:highlight>
                  <a:srgbClr val="FFFFFF"/>
                </a:highlight>
              </a:rPr>
              <a:t>Choice</a:t>
            </a:r>
          </a:p>
          <a:p>
            <a:pPr indent="-419100" lvl="0" marL="457200" marR="0" rtl="0" algn="l">
              <a:lnSpc>
                <a:spcPct val="100000"/>
              </a:lnSpc>
              <a:spcBef>
                <a:spcPts val="0"/>
              </a:spcBef>
              <a:spcAft>
                <a:spcPts val="0"/>
              </a:spcAft>
              <a:buClr>
                <a:srgbClr val="222222"/>
              </a:buClr>
              <a:buSzPct val="100000"/>
              <a:buChar char="●"/>
            </a:pPr>
            <a:r>
              <a:rPr b="1" lang="en" sz="3000">
                <a:solidFill>
                  <a:srgbClr val="222222"/>
                </a:solidFill>
                <a:highlight>
                  <a:srgbClr val="FFFFFF"/>
                </a:highlight>
              </a:rPr>
              <a:t>Bias</a:t>
            </a:r>
          </a:p>
          <a:p>
            <a:pPr indent="-419100" lvl="0" marL="457200" marR="0" rtl="0" algn="l">
              <a:lnSpc>
                <a:spcPct val="100000"/>
              </a:lnSpc>
              <a:spcBef>
                <a:spcPts val="0"/>
              </a:spcBef>
              <a:spcAft>
                <a:spcPts val="0"/>
              </a:spcAft>
              <a:buClr>
                <a:srgbClr val="222222"/>
              </a:buClr>
              <a:buSzPct val="100000"/>
              <a:buChar char="●"/>
            </a:pPr>
            <a:r>
              <a:rPr b="1" lang="en" sz="3000">
                <a:solidFill>
                  <a:srgbClr val="222222"/>
                </a:solidFill>
                <a:highlight>
                  <a:srgbClr val="FFFFFF"/>
                </a:highlight>
              </a:rPr>
              <a:t>Perspective</a:t>
            </a:r>
          </a:p>
          <a:p>
            <a:pPr indent="-419100" lvl="0" marL="457200" marR="0" rtl="0" algn="l">
              <a:lnSpc>
                <a:spcPct val="100000"/>
              </a:lnSpc>
              <a:spcBef>
                <a:spcPts val="0"/>
              </a:spcBef>
              <a:spcAft>
                <a:spcPts val="0"/>
              </a:spcAft>
              <a:buClr>
                <a:srgbClr val="222222"/>
              </a:buClr>
              <a:buSzPct val="100000"/>
              <a:buChar char="●"/>
            </a:pPr>
            <a:r>
              <a:rPr b="1" lang="en" sz="3000">
                <a:solidFill>
                  <a:srgbClr val="222222"/>
                </a:solidFill>
                <a:highlight>
                  <a:srgbClr val="FFFFFF"/>
                </a:highlight>
              </a:rPr>
              <a:t>State of Knowledge</a:t>
            </a:r>
          </a:p>
          <a:p>
            <a:pPr indent="-419100" lvl="0" marL="457200" marR="0" rtl="0" algn="l">
              <a:lnSpc>
                <a:spcPct val="100000"/>
              </a:lnSpc>
              <a:spcBef>
                <a:spcPts val="0"/>
              </a:spcBef>
              <a:spcAft>
                <a:spcPts val="0"/>
              </a:spcAft>
              <a:buClr>
                <a:srgbClr val="222222"/>
              </a:buClr>
              <a:buSzPct val="100000"/>
              <a:buChar char="●"/>
            </a:pPr>
            <a:r>
              <a:rPr b="1" lang="en" sz="3000">
                <a:solidFill>
                  <a:srgbClr val="222222"/>
                </a:solidFill>
                <a:highlight>
                  <a:srgbClr val="FFFFFF"/>
                </a:highlight>
              </a:rPr>
              <a:t>Narrative</a:t>
            </a:r>
          </a:p>
          <a:p>
            <a:pPr lvl="0" marR="0" rtl="0" algn="l">
              <a:lnSpc>
                <a:spcPct val="100000"/>
              </a:lnSpc>
              <a:spcBef>
                <a:spcPts val="0"/>
              </a:spcBef>
              <a:spcAft>
                <a:spcPts val="0"/>
              </a:spcAft>
              <a:buNone/>
            </a:pPr>
            <a:r>
              <a:rPr b="1" lang="en" sz="3600">
                <a:solidFill>
                  <a:srgbClr val="0000FF"/>
                </a:solidFill>
                <a:highlight>
                  <a:srgbClr val="FFFFFF"/>
                </a:highlight>
              </a:rPr>
              <a:t>The essential elements of all critical thinking</a:t>
            </a:r>
          </a:p>
          <a:p>
            <a:pPr indent="0" lvl="0" marL="0" marR="0" rtl="0" algn="ctr">
              <a:lnSpc>
                <a:spcPct val="100000"/>
              </a:lnSpc>
              <a:spcBef>
                <a:spcPts val="0"/>
              </a:spcBef>
              <a:spcAft>
                <a:spcPts val="0"/>
              </a:spcAft>
              <a:buClr>
                <a:schemeClr val="dk2"/>
              </a:buClr>
              <a:buSzPct val="25000"/>
              <a:buFont typeface="Arial"/>
              <a:buNone/>
            </a:pPr>
            <a:r>
              <a:t/>
            </a:r>
            <a:endParaRPr sz="30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Shape 500"/>
          <p:cNvSpPr txBox="1"/>
          <p:nvPr>
            <p:ph type="ctrTitle"/>
          </p:nvPr>
        </p:nvSpPr>
        <p:spPr>
          <a:xfrm>
            <a:off x="685800" y="214048"/>
            <a:ext cx="7772400" cy="1350900"/>
          </a:xfrm>
          <a:prstGeom prst="rect">
            <a:avLst/>
          </a:prstGeom>
          <a:solidFill>
            <a:srgbClr val="4A86E8"/>
          </a:solid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rPr b="1" lang="en" sz="6000">
                <a:solidFill>
                  <a:schemeClr val="dk1"/>
                </a:solidFill>
              </a:rPr>
              <a:t>Dare to Disagree</a:t>
            </a:r>
          </a:p>
        </p:txBody>
      </p:sp>
      <p:sp>
        <p:nvSpPr>
          <p:cNvPr id="501" name="Shape 501"/>
          <p:cNvSpPr txBox="1"/>
          <p:nvPr>
            <p:ph idx="1" type="subTitle"/>
          </p:nvPr>
        </p:nvSpPr>
        <p:spPr>
          <a:xfrm>
            <a:off x="4201775" y="1613925"/>
            <a:ext cx="4856100" cy="34575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Arial"/>
              <a:buNone/>
            </a:pPr>
            <a:r>
              <a:rPr b="0" i="0" lang="en" sz="1800" u="none" cap="none" strike="noStrike">
                <a:solidFill>
                  <a:schemeClr val="dk1"/>
                </a:solidFill>
                <a:latin typeface="Arial"/>
                <a:ea typeface="Arial"/>
                <a:cs typeface="Arial"/>
                <a:sym typeface="Arial"/>
              </a:rPr>
              <a:t>Ted Talk Margaret Heffernan</a:t>
            </a:r>
          </a:p>
          <a:p>
            <a:pPr indent="0" lvl="0" marL="0" marR="0" rtl="0" algn="ctr">
              <a:lnSpc>
                <a:spcPct val="100000"/>
              </a:lnSpc>
              <a:spcBef>
                <a:spcPts val="0"/>
              </a:spcBef>
              <a:spcAft>
                <a:spcPts val="0"/>
              </a:spcAft>
              <a:buClr>
                <a:schemeClr val="dk1"/>
              </a:buClr>
              <a:buSzPct val="25000"/>
              <a:buFont typeface="Arial"/>
              <a:buNone/>
            </a:pPr>
            <a:r>
              <a:rPr b="0" i="0" lang="en" sz="1800" u="sng" cap="none" strike="noStrike">
                <a:solidFill>
                  <a:schemeClr val="hlink"/>
                </a:solidFill>
                <a:latin typeface="Arial"/>
                <a:ea typeface="Arial"/>
                <a:cs typeface="Arial"/>
                <a:sym typeface="Arial"/>
                <a:hlinkClick r:id="rId3"/>
              </a:rPr>
              <a:t>https://www.youtube.com/watch?v=PY_kd46RfVE</a:t>
            </a:r>
          </a:p>
          <a:p>
            <a:pPr lvl="0" rtl="0" algn="l">
              <a:lnSpc>
                <a:spcPct val="115000"/>
              </a:lnSpc>
              <a:spcBef>
                <a:spcPts val="0"/>
              </a:spcBef>
              <a:buClr>
                <a:schemeClr val="dk1"/>
              </a:buClr>
              <a:buSzPct val="45833"/>
              <a:buFont typeface="Arial"/>
              <a:buNone/>
            </a:pPr>
            <a:r>
              <a:rPr b="1" lang="en" sz="2400">
                <a:solidFill>
                  <a:schemeClr val="dk1"/>
                </a:solidFill>
              </a:rPr>
              <a:t>Identify two or three big ideas that you heard.</a:t>
            </a:r>
          </a:p>
          <a:p>
            <a:pPr lvl="0" rtl="0" algn="l">
              <a:lnSpc>
                <a:spcPct val="115000"/>
              </a:lnSpc>
              <a:spcBef>
                <a:spcPts val="0"/>
              </a:spcBef>
              <a:buClr>
                <a:schemeClr val="dk1"/>
              </a:buClr>
              <a:buSzPct val="45833"/>
              <a:buFont typeface="Arial"/>
              <a:buNone/>
            </a:pPr>
            <a:r>
              <a:rPr b="1" lang="en" sz="2400">
                <a:solidFill>
                  <a:schemeClr val="dk1"/>
                </a:solidFill>
              </a:rPr>
              <a:t>What role does ‘Disagreement’ play in your discipline?</a:t>
            </a:r>
          </a:p>
          <a:p>
            <a:pPr lvl="0" rtl="0" algn="l">
              <a:lnSpc>
                <a:spcPct val="115000"/>
              </a:lnSpc>
              <a:spcBef>
                <a:spcPts val="0"/>
              </a:spcBef>
              <a:buClr>
                <a:schemeClr val="dk1"/>
              </a:buClr>
              <a:buSzPct val="45833"/>
              <a:buFont typeface="Arial"/>
              <a:buNone/>
            </a:pPr>
            <a:r>
              <a:rPr b="1" lang="en" sz="2400">
                <a:solidFill>
                  <a:schemeClr val="dk1"/>
                </a:solidFill>
              </a:rPr>
              <a:t>How can it be a force for a positive outcome?</a:t>
            </a:r>
          </a:p>
        </p:txBody>
      </p:sp>
      <p:sp>
        <p:nvSpPr>
          <p:cNvPr id="502" name="Shape 502">
            <a:hlinkClick r:id="rId4"/>
          </p:cNvPr>
          <p:cNvSpPr/>
          <p:nvPr/>
        </p:nvSpPr>
        <p:spPr>
          <a:xfrm>
            <a:off x="529949" y="1709300"/>
            <a:ext cx="3595250" cy="2910499"/>
          </a:xfrm>
          <a:prstGeom prst="rect">
            <a:avLst/>
          </a:prstGeom>
          <a:blipFill rotWithShape="1">
            <a:blip r:embed="rId5">
              <a:alphaModFix/>
            </a:blip>
            <a:stretch>
              <a:fillRect b="0" l="0" r="0" t="0"/>
            </a:stretch>
          </a:blip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Shape 507"/>
          <p:cNvSpPr txBox="1"/>
          <p:nvPr>
            <p:ph type="ctrTitle"/>
          </p:nvPr>
        </p:nvSpPr>
        <p:spPr>
          <a:xfrm>
            <a:off x="685800" y="51650"/>
            <a:ext cx="7772400" cy="2936100"/>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rPr b="1" i="0" lang="en" sz="4800" u="none" cap="none" strike="noStrike">
                <a:solidFill>
                  <a:srgbClr val="FF0000"/>
                </a:solidFill>
                <a:latin typeface="Arial"/>
                <a:ea typeface="Arial"/>
                <a:cs typeface="Arial"/>
                <a:sym typeface="Arial"/>
              </a:rPr>
              <a:t>What are appropriate ways your students/faculty  might</a:t>
            </a:r>
          </a:p>
          <a:p>
            <a:pPr indent="0" lvl="0" marL="0" marR="0" rtl="0" algn="ctr">
              <a:lnSpc>
                <a:spcPct val="100000"/>
              </a:lnSpc>
              <a:spcBef>
                <a:spcPts val="0"/>
              </a:spcBef>
              <a:spcAft>
                <a:spcPts val="0"/>
              </a:spcAft>
              <a:buClr>
                <a:schemeClr val="dk1"/>
              </a:buClr>
              <a:buSzPct val="25000"/>
              <a:buFont typeface="Arial"/>
              <a:buNone/>
            </a:pPr>
            <a:r>
              <a:rPr b="1" i="0" lang="en" sz="4800" u="none" cap="none" strike="noStrike">
                <a:solidFill>
                  <a:srgbClr val="FF0000"/>
                </a:solidFill>
                <a:latin typeface="Arial"/>
                <a:ea typeface="Arial"/>
                <a:cs typeface="Arial"/>
                <a:sym typeface="Arial"/>
              </a:rPr>
              <a:t> DARE TO DISAGREE???</a:t>
            </a:r>
          </a:p>
        </p:txBody>
      </p:sp>
      <p:sp>
        <p:nvSpPr>
          <p:cNvPr id="508" name="Shape 508"/>
          <p:cNvSpPr txBox="1"/>
          <p:nvPr>
            <p:ph idx="1" type="subTitle"/>
          </p:nvPr>
        </p:nvSpPr>
        <p:spPr>
          <a:xfrm>
            <a:off x="685800" y="2841350"/>
            <a:ext cx="7772400" cy="23022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Arial"/>
              <a:buNone/>
            </a:pPr>
            <a:r>
              <a:rPr b="1" lang="en" sz="4800">
                <a:solidFill>
                  <a:srgbClr val="0000FF"/>
                </a:solidFill>
              </a:rPr>
              <a:t>What Does Disagreement look like in Your Universe??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180400"/>
            <a:ext cx="8520600" cy="837300"/>
          </a:xfrm>
          <a:prstGeom prst="rect">
            <a:avLst/>
          </a:prstGeom>
        </p:spPr>
        <p:txBody>
          <a:bodyPr anchorCtr="0" anchor="t" bIns="91425" lIns="91425" rIns="91425" wrap="square" tIns="91425">
            <a:noAutofit/>
          </a:bodyPr>
          <a:lstStyle/>
          <a:p>
            <a:pPr lvl="0" rtl="0">
              <a:spcBef>
                <a:spcPts val="0"/>
              </a:spcBef>
              <a:buNone/>
            </a:pPr>
            <a:r>
              <a:rPr b="1" lang="en" sz="4800">
                <a:solidFill>
                  <a:srgbClr val="0000FF"/>
                </a:solidFill>
              </a:rPr>
              <a:t>Where Were We????</a:t>
            </a:r>
          </a:p>
        </p:txBody>
      </p:sp>
      <p:sp>
        <p:nvSpPr>
          <p:cNvPr id="344" name="Shape 34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345" name="Shape 345"/>
          <p:cNvPicPr preferRelativeResize="0"/>
          <p:nvPr/>
        </p:nvPicPr>
        <p:blipFill>
          <a:blip r:embed="rId3">
            <a:alphaModFix/>
          </a:blip>
          <a:stretch>
            <a:fillRect/>
          </a:stretch>
        </p:blipFill>
        <p:spPr>
          <a:xfrm>
            <a:off x="2525600" y="1152475"/>
            <a:ext cx="4160450" cy="3334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Shape 513"/>
          <p:cNvSpPr txBox="1"/>
          <p:nvPr>
            <p:ph idx="1" type="body"/>
          </p:nvPr>
        </p:nvSpPr>
        <p:spPr>
          <a:xfrm>
            <a:off x="457200" y="1110850"/>
            <a:ext cx="8229600" cy="3840000"/>
          </a:xfrm>
          <a:prstGeom prst="rect">
            <a:avLst/>
          </a:prstGeom>
          <a:solidFill>
            <a:srgbClr val="FFFF00"/>
          </a:solidFill>
        </p:spPr>
        <p:txBody>
          <a:bodyPr anchorCtr="0" anchor="t" bIns="91425" lIns="91425" rIns="91425" wrap="square" tIns="91425">
            <a:noAutofit/>
          </a:bodyPr>
          <a:lstStyle/>
          <a:p>
            <a:pPr lvl="0">
              <a:spcBef>
                <a:spcPts val="0"/>
              </a:spcBef>
              <a:buClr>
                <a:schemeClr val="dk1"/>
              </a:buClr>
              <a:buSzPct val="61111"/>
              <a:buFont typeface="Arial"/>
              <a:buNone/>
            </a:pPr>
            <a:r>
              <a:rPr b="1" lang="en" sz="1800">
                <a:latin typeface="Arial"/>
                <a:ea typeface="Arial"/>
                <a:cs typeface="Arial"/>
                <a:sym typeface="Arial"/>
              </a:rPr>
              <a:t>Divide into groups and have each group take on one component of a story, article, subject content, etc.  Each group masters its content and decides on the best way to present its area of ‘expertise’. </a:t>
            </a:r>
          </a:p>
          <a:p>
            <a:pPr lvl="0" rtl="0">
              <a:spcBef>
                <a:spcPts val="0"/>
              </a:spcBef>
              <a:buClr>
                <a:schemeClr val="dk1"/>
              </a:buClr>
              <a:buSzPct val="61111"/>
              <a:buFont typeface="Arial"/>
              <a:buNone/>
            </a:pPr>
            <a:r>
              <a:rPr b="1" lang="en" sz="1800">
                <a:latin typeface="Arial"/>
                <a:ea typeface="Arial"/>
                <a:cs typeface="Arial"/>
                <a:sym typeface="Arial"/>
              </a:rPr>
              <a:t>Your may have students write questions to be used at a later time.</a:t>
            </a:r>
          </a:p>
          <a:p>
            <a:pPr lvl="0" rtl="0">
              <a:spcBef>
                <a:spcPts val="0"/>
              </a:spcBef>
              <a:buClr>
                <a:schemeClr val="dk1"/>
              </a:buClr>
              <a:buSzPct val="61111"/>
              <a:buFont typeface="Arial"/>
              <a:buNone/>
            </a:pPr>
            <a:r>
              <a:rPr b="1" lang="en" sz="1800">
                <a:latin typeface="Arial"/>
                <a:ea typeface="Arial"/>
                <a:cs typeface="Arial"/>
                <a:sym typeface="Arial"/>
              </a:rPr>
              <a:t> </a:t>
            </a:r>
          </a:p>
          <a:p>
            <a:pPr lvl="0" rtl="0">
              <a:spcBef>
                <a:spcPts val="0"/>
              </a:spcBef>
              <a:buClr>
                <a:schemeClr val="dk1"/>
              </a:buClr>
              <a:buSzPct val="61111"/>
              <a:buFont typeface="Arial"/>
              <a:buNone/>
            </a:pPr>
            <a:r>
              <a:rPr b="1" lang="en" sz="1800">
                <a:latin typeface="Arial"/>
                <a:ea typeface="Arial"/>
                <a:cs typeface="Arial"/>
                <a:sym typeface="Arial"/>
              </a:rPr>
              <a:t>Works as a great way to review elements of fiction, subject area content, steps to solve a problem.</a:t>
            </a:r>
          </a:p>
          <a:p>
            <a:pPr lvl="0" rtl="0">
              <a:spcBef>
                <a:spcPts val="0"/>
              </a:spcBef>
              <a:buClr>
                <a:schemeClr val="dk1"/>
              </a:buClr>
              <a:buSzPct val="61111"/>
              <a:buFont typeface="Arial"/>
              <a:buNone/>
            </a:pPr>
            <a:r>
              <a:rPr b="1" lang="en" sz="1800">
                <a:latin typeface="Arial"/>
                <a:ea typeface="Arial"/>
                <a:cs typeface="Arial"/>
                <a:sym typeface="Arial"/>
              </a:rPr>
              <a:t> </a:t>
            </a:r>
          </a:p>
          <a:p>
            <a:pPr lvl="0" rtl="0">
              <a:spcBef>
                <a:spcPts val="0"/>
              </a:spcBef>
              <a:buClr>
                <a:schemeClr val="dk1"/>
              </a:buClr>
              <a:buSzPct val="61111"/>
              <a:buFont typeface="Arial"/>
              <a:buNone/>
            </a:pPr>
            <a:r>
              <a:rPr b="1" lang="en" sz="1800">
                <a:latin typeface="Arial"/>
                <a:ea typeface="Arial"/>
                <a:cs typeface="Arial"/>
                <a:sym typeface="Arial"/>
              </a:rPr>
              <a:t> It allows students to go deep, take ownership, and demonstrate mastery.</a:t>
            </a:r>
          </a:p>
          <a:p>
            <a:pPr lvl="0">
              <a:spcBef>
                <a:spcPts val="0"/>
              </a:spcBef>
              <a:buNone/>
            </a:pPr>
            <a:r>
              <a:t/>
            </a:r>
            <a:endParaRPr sz="1800"/>
          </a:p>
        </p:txBody>
      </p:sp>
      <p:sp>
        <p:nvSpPr>
          <p:cNvPr id="514" name="Shape 514"/>
          <p:cNvSpPr txBox="1"/>
          <p:nvPr>
            <p:ph type="title"/>
          </p:nvPr>
        </p:nvSpPr>
        <p:spPr>
          <a:xfrm>
            <a:off x="457200" y="214003"/>
            <a:ext cx="8229600" cy="857400"/>
          </a:xfrm>
          <a:prstGeom prst="rect">
            <a:avLst/>
          </a:prstGeom>
        </p:spPr>
        <p:txBody>
          <a:bodyPr anchorCtr="0" anchor="ctr" bIns="91425" lIns="91425" rIns="91425" wrap="square" tIns="91425">
            <a:noAutofit/>
          </a:bodyPr>
          <a:lstStyle/>
          <a:p>
            <a:pPr lvl="0">
              <a:spcBef>
                <a:spcPts val="0"/>
              </a:spcBef>
              <a:buNone/>
            </a:pPr>
            <a:r>
              <a:rPr lang="en">
                <a:solidFill>
                  <a:srgbClr val="1FAECD"/>
                </a:solidFill>
                <a:latin typeface="Arial"/>
                <a:ea typeface="Arial"/>
                <a:cs typeface="Arial"/>
                <a:sym typeface="Arial"/>
              </a:rPr>
              <a:t>How to Jigsaw: Step #1</a:t>
            </a:r>
          </a:p>
        </p:txBody>
      </p:sp>
      <p:pic>
        <p:nvPicPr>
          <p:cNvPr descr="File:Jigsaw.png" id="515" name="Shape 515"/>
          <p:cNvPicPr preferRelativeResize="0"/>
          <p:nvPr/>
        </p:nvPicPr>
        <p:blipFill>
          <a:blip r:embed="rId3">
            <a:alphaModFix/>
          </a:blip>
          <a:stretch>
            <a:fillRect/>
          </a:stretch>
        </p:blipFill>
        <p:spPr>
          <a:xfrm>
            <a:off x="6725450" y="160475"/>
            <a:ext cx="1961350" cy="950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Shape 520"/>
          <p:cNvSpPr txBox="1"/>
          <p:nvPr>
            <p:ph type="title"/>
          </p:nvPr>
        </p:nvSpPr>
        <p:spPr>
          <a:xfrm>
            <a:off x="457200" y="205978"/>
            <a:ext cx="8229600" cy="85725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1" lang="en" sz="4800">
                <a:solidFill>
                  <a:srgbClr val="FF00FF"/>
                </a:solidFill>
              </a:rPr>
              <a:t>Well Begun is Half Done</a:t>
            </a:r>
          </a:p>
        </p:txBody>
      </p:sp>
      <p:pic>
        <p:nvPicPr>
          <p:cNvPr descr="MaryPoppins.jpg" id="521" name="Shape 521"/>
          <p:cNvPicPr preferRelativeResize="0"/>
          <p:nvPr/>
        </p:nvPicPr>
        <p:blipFill rotWithShape="1">
          <a:blip r:embed="rId3">
            <a:alphaModFix/>
          </a:blip>
          <a:srcRect b="0" l="0" r="0" t="0"/>
          <a:stretch/>
        </p:blipFill>
        <p:spPr>
          <a:xfrm>
            <a:off x="2853975" y="1152725"/>
            <a:ext cx="3505800" cy="2695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Shape 526"/>
          <p:cNvSpPr txBox="1"/>
          <p:nvPr>
            <p:ph idx="1" type="body"/>
          </p:nvPr>
        </p:nvSpPr>
        <p:spPr>
          <a:xfrm>
            <a:off x="121025" y="1110850"/>
            <a:ext cx="8565900" cy="3840000"/>
          </a:xfrm>
          <a:prstGeom prst="rect">
            <a:avLst/>
          </a:prstGeom>
          <a:solidFill>
            <a:srgbClr val="FFFF00"/>
          </a:solidFill>
        </p:spPr>
        <p:txBody>
          <a:bodyPr anchorCtr="0" anchor="t" bIns="91425" lIns="91425" rIns="91425" wrap="square" tIns="91425">
            <a:noAutofit/>
          </a:bodyPr>
          <a:lstStyle/>
          <a:p>
            <a:pPr lvl="0" rtl="0">
              <a:spcBef>
                <a:spcPts val="0"/>
              </a:spcBef>
              <a:buClr>
                <a:schemeClr val="dk1"/>
              </a:buClr>
              <a:buSzPct val="36666"/>
              <a:buFont typeface="Arial"/>
              <a:buNone/>
            </a:pPr>
            <a:r>
              <a:rPr b="1" lang="en" sz="3000">
                <a:latin typeface="Arial"/>
                <a:ea typeface="Arial"/>
                <a:cs typeface="Arial"/>
                <a:sym typeface="Arial"/>
              </a:rPr>
              <a:t>Participants go from their initial groups into new groups where their now impart their expertise.</a:t>
            </a:r>
          </a:p>
          <a:p>
            <a:pPr lvl="0" rtl="0">
              <a:spcBef>
                <a:spcPts val="0"/>
              </a:spcBef>
              <a:buClr>
                <a:schemeClr val="dk1"/>
              </a:buClr>
              <a:buSzPct val="36666"/>
              <a:buFont typeface="Arial"/>
              <a:buNone/>
            </a:pPr>
            <a:r>
              <a:rPr b="1" lang="en" sz="3000">
                <a:latin typeface="Arial"/>
                <a:ea typeface="Arial"/>
                <a:cs typeface="Arial"/>
                <a:sym typeface="Arial"/>
              </a:rPr>
              <a:t>They are responsible to teach the members of the new group what they learned in Step #1</a:t>
            </a:r>
          </a:p>
          <a:p>
            <a:pPr lvl="0" rtl="0">
              <a:spcBef>
                <a:spcPts val="0"/>
              </a:spcBef>
              <a:buNone/>
            </a:pPr>
            <a:r>
              <a:t/>
            </a:r>
            <a:endParaRPr sz="1800"/>
          </a:p>
        </p:txBody>
      </p:sp>
      <p:sp>
        <p:nvSpPr>
          <p:cNvPr id="527" name="Shape 527"/>
          <p:cNvSpPr txBox="1"/>
          <p:nvPr>
            <p:ph type="title"/>
          </p:nvPr>
        </p:nvSpPr>
        <p:spPr>
          <a:xfrm>
            <a:off x="457200" y="214003"/>
            <a:ext cx="8229600" cy="857400"/>
          </a:xfrm>
          <a:prstGeom prst="rect">
            <a:avLst/>
          </a:prstGeom>
        </p:spPr>
        <p:txBody>
          <a:bodyPr anchorCtr="0" anchor="ctr" bIns="91425" lIns="91425" rIns="91425" wrap="square" tIns="91425">
            <a:noAutofit/>
          </a:bodyPr>
          <a:lstStyle/>
          <a:p>
            <a:pPr lvl="0" rtl="0">
              <a:spcBef>
                <a:spcPts val="0"/>
              </a:spcBef>
              <a:buNone/>
            </a:pPr>
            <a:r>
              <a:rPr lang="en">
                <a:solidFill>
                  <a:srgbClr val="A64D79"/>
                </a:solidFill>
                <a:latin typeface="Arial"/>
                <a:ea typeface="Arial"/>
                <a:cs typeface="Arial"/>
                <a:sym typeface="Arial"/>
              </a:rPr>
              <a:t>How to Jigsaw: Step #2</a:t>
            </a:r>
          </a:p>
        </p:txBody>
      </p:sp>
      <p:pic>
        <p:nvPicPr>
          <p:cNvPr descr="File:Jigsaw.png" id="528" name="Shape 528"/>
          <p:cNvPicPr preferRelativeResize="0"/>
          <p:nvPr/>
        </p:nvPicPr>
        <p:blipFill>
          <a:blip r:embed="rId3">
            <a:alphaModFix/>
          </a:blip>
          <a:stretch>
            <a:fillRect/>
          </a:stretch>
        </p:blipFill>
        <p:spPr>
          <a:xfrm>
            <a:off x="6725450" y="160475"/>
            <a:ext cx="1961350" cy="950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Shape 533"/>
          <p:cNvSpPr txBox="1"/>
          <p:nvPr>
            <p:ph idx="1" type="body"/>
          </p:nvPr>
        </p:nvSpPr>
        <p:spPr>
          <a:xfrm>
            <a:off x="121025" y="1110850"/>
            <a:ext cx="8565900" cy="3840000"/>
          </a:xfrm>
          <a:prstGeom prst="rect">
            <a:avLst/>
          </a:prstGeom>
          <a:solidFill>
            <a:srgbClr val="FFFF00"/>
          </a:solidFill>
        </p:spPr>
        <p:txBody>
          <a:bodyPr anchorCtr="0" anchor="t" bIns="91425" lIns="91425" rIns="91425" wrap="square" tIns="91425">
            <a:noAutofit/>
          </a:bodyPr>
          <a:lstStyle/>
          <a:p>
            <a:pPr lvl="0">
              <a:spcBef>
                <a:spcPts val="0"/>
              </a:spcBef>
              <a:buClr>
                <a:schemeClr val="dk1"/>
              </a:buClr>
              <a:buSzPct val="36666"/>
              <a:buFont typeface="Arial"/>
              <a:buNone/>
            </a:pPr>
            <a:r>
              <a:rPr b="1" lang="en" sz="3000">
                <a:latin typeface="Arial"/>
                <a:ea typeface="Arial"/>
                <a:cs typeface="Arial"/>
                <a:sym typeface="Arial"/>
              </a:rPr>
              <a:t>To check for understanding, use a questioning strategy.</a:t>
            </a:r>
          </a:p>
          <a:p>
            <a:pPr lvl="0" rtl="0">
              <a:spcBef>
                <a:spcPts val="0"/>
              </a:spcBef>
              <a:buClr>
                <a:schemeClr val="dk1"/>
              </a:buClr>
              <a:buSzPct val="36666"/>
              <a:buFont typeface="Arial"/>
              <a:buNone/>
            </a:pPr>
            <a:r>
              <a:t/>
            </a:r>
            <a:endParaRPr b="1" sz="3000">
              <a:latin typeface="Arial"/>
              <a:ea typeface="Arial"/>
              <a:cs typeface="Arial"/>
              <a:sym typeface="Arial"/>
            </a:endParaRPr>
          </a:p>
          <a:p>
            <a:pPr lvl="0" rtl="0">
              <a:spcBef>
                <a:spcPts val="0"/>
              </a:spcBef>
              <a:buNone/>
            </a:pPr>
            <a:r>
              <a:t/>
            </a:r>
            <a:endParaRPr sz="1800"/>
          </a:p>
        </p:txBody>
      </p:sp>
      <p:sp>
        <p:nvSpPr>
          <p:cNvPr id="534" name="Shape 534"/>
          <p:cNvSpPr txBox="1"/>
          <p:nvPr>
            <p:ph type="title"/>
          </p:nvPr>
        </p:nvSpPr>
        <p:spPr>
          <a:xfrm>
            <a:off x="457200" y="214003"/>
            <a:ext cx="8229600" cy="857400"/>
          </a:xfrm>
          <a:prstGeom prst="rect">
            <a:avLst/>
          </a:prstGeom>
        </p:spPr>
        <p:txBody>
          <a:bodyPr anchorCtr="0" anchor="ctr" bIns="91425" lIns="91425" rIns="91425" wrap="square" tIns="91425">
            <a:noAutofit/>
          </a:bodyPr>
          <a:lstStyle/>
          <a:p>
            <a:pPr lvl="0" rtl="0">
              <a:spcBef>
                <a:spcPts val="0"/>
              </a:spcBef>
              <a:buNone/>
            </a:pPr>
            <a:r>
              <a:rPr lang="en">
                <a:solidFill>
                  <a:srgbClr val="6AA84F"/>
                </a:solidFill>
                <a:latin typeface="Arial"/>
                <a:ea typeface="Arial"/>
                <a:cs typeface="Arial"/>
                <a:sym typeface="Arial"/>
              </a:rPr>
              <a:t>How to Jigsaw: Step #3</a:t>
            </a:r>
          </a:p>
        </p:txBody>
      </p:sp>
      <p:pic>
        <p:nvPicPr>
          <p:cNvPr descr="File:Jigsaw.png" id="535" name="Shape 535"/>
          <p:cNvPicPr preferRelativeResize="0"/>
          <p:nvPr/>
        </p:nvPicPr>
        <p:blipFill>
          <a:blip r:embed="rId3">
            <a:alphaModFix/>
          </a:blip>
          <a:stretch>
            <a:fillRect/>
          </a:stretch>
        </p:blipFill>
        <p:spPr>
          <a:xfrm>
            <a:off x="6725450" y="160475"/>
            <a:ext cx="1961350" cy="950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Shape 540"/>
          <p:cNvSpPr txBox="1"/>
          <p:nvPr>
            <p:ph type="ctrTitle"/>
          </p:nvPr>
        </p:nvSpPr>
        <p:spPr>
          <a:xfrm>
            <a:off x="685800" y="132107"/>
            <a:ext cx="7772400" cy="584054"/>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3950" u="none" cap="none" strike="noStrike">
              <a:solidFill>
                <a:schemeClr val="dk1"/>
              </a:solidFill>
              <a:latin typeface="Calibri"/>
              <a:ea typeface="Calibri"/>
              <a:cs typeface="Calibri"/>
              <a:sym typeface="Calibri"/>
            </a:endParaRPr>
          </a:p>
        </p:txBody>
      </p:sp>
      <p:sp>
        <p:nvSpPr>
          <p:cNvPr id="541" name="Shape 541"/>
          <p:cNvSpPr txBox="1"/>
          <p:nvPr>
            <p:ph idx="1" type="subTitle"/>
          </p:nvPr>
        </p:nvSpPr>
        <p:spPr>
          <a:xfrm>
            <a:off x="1244600" y="4255250"/>
            <a:ext cx="6527700" cy="584100"/>
          </a:xfrm>
          <a:prstGeom prst="rect">
            <a:avLst/>
          </a:prstGeom>
          <a:solidFill>
            <a:srgbClr val="3D85C6"/>
          </a:solidFill>
          <a:ln>
            <a:noFill/>
          </a:ln>
        </p:spPr>
        <p:txBody>
          <a:bodyPr anchorCtr="0" anchor="t" bIns="45700" lIns="91425" rIns="91425" wrap="square" tIns="45700">
            <a:noAutofit/>
          </a:bodyPr>
          <a:lstStyle/>
          <a:p>
            <a:pPr indent="0" lvl="0" marL="0" marR="0" rtl="0" algn="ctr">
              <a:spcBef>
                <a:spcPts val="0"/>
              </a:spcBef>
              <a:buClr>
                <a:srgbClr val="888888"/>
              </a:buClr>
              <a:buSzPct val="25000"/>
              <a:buFont typeface="Arial"/>
              <a:buNone/>
            </a:pPr>
            <a:r>
              <a:rPr b="1" lang="en" sz="3600"/>
              <a:t>Assessment</a:t>
            </a:r>
          </a:p>
        </p:txBody>
      </p:sp>
      <p:pic>
        <p:nvPicPr>
          <p:cNvPr id="542" name="Shape 542"/>
          <p:cNvPicPr preferRelativeResize="0"/>
          <p:nvPr/>
        </p:nvPicPr>
        <p:blipFill rotWithShape="1">
          <a:blip r:embed="rId3">
            <a:alphaModFix/>
          </a:blip>
          <a:srcRect b="0" l="0" r="0" t="0"/>
          <a:stretch/>
        </p:blipFill>
        <p:spPr>
          <a:xfrm>
            <a:off x="685800" y="391825"/>
            <a:ext cx="7404000" cy="3599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Shape 547"/>
          <p:cNvSpPr txBox="1"/>
          <p:nvPr>
            <p:ph type="ctrTitle"/>
          </p:nvPr>
        </p:nvSpPr>
        <p:spPr>
          <a:xfrm>
            <a:off x="146375" y="667650"/>
            <a:ext cx="8311800" cy="3361500"/>
          </a:xfrm>
          <a:prstGeom prst="rect">
            <a:avLst/>
          </a:prstGeom>
        </p:spPr>
        <p:txBody>
          <a:bodyPr anchorCtr="0" anchor="ctr" bIns="91425" lIns="91425" rIns="91425" wrap="square" tIns="91425">
            <a:noAutofit/>
          </a:bodyPr>
          <a:lstStyle/>
          <a:p>
            <a:pPr lvl="0" rtl="0" algn="l">
              <a:lnSpc>
                <a:spcPct val="115000"/>
              </a:lnSpc>
              <a:spcBef>
                <a:spcPts val="0"/>
              </a:spcBef>
              <a:buNone/>
            </a:pPr>
            <a:r>
              <a:rPr b="1" lang="en" sz="6000">
                <a:solidFill>
                  <a:srgbClr val="FF0000"/>
                </a:solidFill>
              </a:rPr>
              <a:t>What Is The Purpose of Assessment?</a:t>
            </a:r>
          </a:p>
          <a:p>
            <a:pPr lvl="0" algn="l">
              <a:lnSpc>
                <a:spcPct val="115000"/>
              </a:lnSpc>
              <a:spcBef>
                <a:spcPts val="0"/>
              </a:spcBef>
              <a:buClr>
                <a:schemeClr val="dk1"/>
              </a:buClr>
              <a:buSzPct val="78571"/>
              <a:buFont typeface="Arial"/>
              <a:buNone/>
            </a:pPr>
            <a:r>
              <a:t/>
            </a:r>
            <a:endParaRPr/>
          </a:p>
        </p:txBody>
      </p:sp>
      <p:sp>
        <p:nvSpPr>
          <p:cNvPr id="548" name="Shape 548"/>
          <p:cNvSpPr txBox="1"/>
          <p:nvPr>
            <p:ph idx="1" type="subTitle"/>
          </p:nvPr>
        </p:nvSpPr>
        <p:spPr>
          <a:xfrm>
            <a:off x="146375" y="2066825"/>
            <a:ext cx="8799600" cy="2815200"/>
          </a:xfrm>
          <a:prstGeom prst="rect">
            <a:avLst/>
          </a:prstGeom>
        </p:spPr>
        <p:txBody>
          <a:bodyPr anchorCtr="0" anchor="t" bIns="91425" lIns="91425" rIns="91425" wrap="square" tIns="91425">
            <a:noAutofit/>
          </a:bodyPr>
          <a:lstStyle/>
          <a:p>
            <a:pPr lvl="0" algn="l">
              <a:lnSpc>
                <a:spcPct val="115000"/>
              </a:lnSpc>
              <a:spcBef>
                <a:spcPts val="0"/>
              </a:spcBef>
              <a:buNone/>
            </a:pPr>
            <a:r>
              <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457200" y="205975"/>
            <a:ext cx="8229600" cy="1319700"/>
          </a:xfrm>
          <a:prstGeom prst="rect">
            <a:avLst/>
          </a:prstGeom>
          <a:solidFill>
            <a:srgbClr val="B4A7D6"/>
          </a:solidFill>
        </p:spPr>
        <p:txBody>
          <a:bodyPr anchorCtr="0" anchor="ctr" bIns="91425" lIns="91425" rIns="91425" wrap="square" tIns="91425">
            <a:noAutofit/>
          </a:bodyPr>
          <a:lstStyle/>
          <a:p>
            <a:pPr lvl="0" rtl="0">
              <a:spcBef>
                <a:spcPts val="0"/>
              </a:spcBef>
              <a:buNone/>
            </a:pPr>
            <a:r>
              <a:rPr b="1" lang="en" sz="3600"/>
              <a:t>ASSESSMENT AS PART OF CURRICULUM DESIGN</a:t>
            </a:r>
          </a:p>
        </p:txBody>
      </p:sp>
      <p:sp>
        <p:nvSpPr>
          <p:cNvPr id="554" name="Shape 554"/>
          <p:cNvSpPr txBox="1"/>
          <p:nvPr>
            <p:ph idx="1" type="body"/>
          </p:nvPr>
        </p:nvSpPr>
        <p:spPr>
          <a:xfrm>
            <a:off x="457200" y="1577725"/>
            <a:ext cx="8229600" cy="3016800"/>
          </a:xfrm>
          <a:prstGeom prst="rect">
            <a:avLst/>
          </a:prstGeom>
        </p:spPr>
        <p:txBody>
          <a:bodyPr anchorCtr="0" anchor="t" bIns="91425" lIns="91425" rIns="91425" wrap="square" tIns="91425">
            <a:noAutofit/>
          </a:bodyPr>
          <a:lstStyle/>
          <a:p>
            <a:pPr indent="0" lvl="0" marL="0">
              <a:spcBef>
                <a:spcPts val="0"/>
              </a:spcBef>
              <a:buNone/>
            </a:pPr>
            <a:r>
              <a:rPr b="1" lang="en" sz="3000"/>
              <a:t>Three</a:t>
            </a:r>
            <a:r>
              <a:rPr b="1" lang="en" sz="3000"/>
              <a:t> Items to Consider:</a:t>
            </a:r>
          </a:p>
          <a:p>
            <a:pPr indent="-419100" lvl="0" marL="457200" rtl="0">
              <a:lnSpc>
                <a:spcPct val="115000"/>
              </a:lnSpc>
              <a:spcBef>
                <a:spcPts val="0"/>
              </a:spcBef>
              <a:buClr>
                <a:schemeClr val="dk1"/>
              </a:buClr>
              <a:buSzPct val="100000"/>
              <a:buAutoNum type="arabicPeriod"/>
            </a:pPr>
            <a:r>
              <a:rPr b="1" lang="en" sz="3000">
                <a:solidFill>
                  <a:schemeClr val="dk1"/>
                </a:solidFill>
              </a:rPr>
              <a:t>What is the Next Step(s) with the Information Taught/Learned?</a:t>
            </a:r>
          </a:p>
          <a:p>
            <a:pPr indent="-419100" lvl="0" marL="457200" rtl="0">
              <a:lnSpc>
                <a:spcPct val="115000"/>
              </a:lnSpc>
              <a:spcBef>
                <a:spcPts val="0"/>
              </a:spcBef>
              <a:buClr>
                <a:schemeClr val="dk1"/>
              </a:buClr>
              <a:buSzPct val="100000"/>
              <a:buAutoNum type="arabicPeriod"/>
            </a:pPr>
            <a:r>
              <a:rPr b="1" lang="en" sz="3000">
                <a:solidFill>
                  <a:schemeClr val="dk1"/>
                </a:solidFill>
              </a:rPr>
              <a:t>What is the Goal of the Assessment?</a:t>
            </a:r>
          </a:p>
          <a:p>
            <a:pPr indent="-419100" lvl="0" marL="457200" rtl="0">
              <a:lnSpc>
                <a:spcPct val="115000"/>
              </a:lnSpc>
              <a:spcBef>
                <a:spcPts val="0"/>
              </a:spcBef>
              <a:buClr>
                <a:schemeClr val="dk1"/>
              </a:buClr>
              <a:buSzPct val="100000"/>
              <a:buAutoNum type="arabicPeriod"/>
            </a:pPr>
            <a:r>
              <a:rPr b="1" lang="en" sz="3000">
                <a:solidFill>
                  <a:schemeClr val="dk1"/>
                </a:solidFill>
              </a:rPr>
              <a:t>Matching Assessment to Goal</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Shape 559"/>
          <p:cNvSpPr txBox="1"/>
          <p:nvPr>
            <p:ph type="title"/>
          </p:nvPr>
        </p:nvSpPr>
        <p:spPr>
          <a:xfrm>
            <a:off x="457200" y="205975"/>
            <a:ext cx="8229600" cy="1319700"/>
          </a:xfrm>
          <a:prstGeom prst="rect">
            <a:avLst/>
          </a:prstGeom>
          <a:solidFill>
            <a:srgbClr val="F4CCCC"/>
          </a:solidFill>
        </p:spPr>
        <p:txBody>
          <a:bodyPr anchorCtr="0" anchor="ctr" bIns="91425" lIns="91425" rIns="91425" wrap="square" tIns="91425">
            <a:noAutofit/>
          </a:bodyPr>
          <a:lstStyle/>
          <a:p>
            <a:pPr lvl="0" rtl="0">
              <a:spcBef>
                <a:spcPts val="0"/>
              </a:spcBef>
              <a:buNone/>
            </a:pPr>
            <a:r>
              <a:rPr b="1" lang="en" sz="3600"/>
              <a:t>What is the Next Step with the Information Taught/Learned? </a:t>
            </a:r>
          </a:p>
        </p:txBody>
      </p:sp>
      <p:sp>
        <p:nvSpPr>
          <p:cNvPr id="560" name="Shape 560"/>
          <p:cNvSpPr txBox="1"/>
          <p:nvPr>
            <p:ph idx="1" type="body"/>
          </p:nvPr>
        </p:nvSpPr>
        <p:spPr>
          <a:xfrm>
            <a:off x="112950" y="1577725"/>
            <a:ext cx="8975100" cy="3423300"/>
          </a:xfrm>
          <a:prstGeom prst="rect">
            <a:avLst/>
          </a:prstGeom>
        </p:spPr>
        <p:txBody>
          <a:bodyPr anchorCtr="0" anchor="t" bIns="91425" lIns="91425" rIns="91425" wrap="square" tIns="91425">
            <a:noAutofit/>
          </a:bodyPr>
          <a:lstStyle/>
          <a:p>
            <a:pPr indent="-419100" lvl="0" marL="457200" rtl="0">
              <a:lnSpc>
                <a:spcPct val="115000"/>
              </a:lnSpc>
              <a:spcBef>
                <a:spcPts val="0"/>
              </a:spcBef>
              <a:buClr>
                <a:schemeClr val="dk1"/>
              </a:buClr>
              <a:buSzPct val="100000"/>
            </a:pPr>
            <a:r>
              <a:rPr b="1" lang="en" sz="3000">
                <a:solidFill>
                  <a:schemeClr val="dk1"/>
                </a:solidFill>
              </a:rPr>
              <a:t>Application/Practice/Ritual</a:t>
            </a:r>
          </a:p>
          <a:p>
            <a:pPr indent="-419100" lvl="0" marL="457200" rtl="0">
              <a:lnSpc>
                <a:spcPct val="115000"/>
              </a:lnSpc>
              <a:spcBef>
                <a:spcPts val="0"/>
              </a:spcBef>
              <a:buClr>
                <a:schemeClr val="dk1"/>
              </a:buClr>
              <a:buSzPct val="100000"/>
            </a:pPr>
            <a:r>
              <a:rPr b="1" lang="en" sz="3000">
                <a:solidFill>
                  <a:schemeClr val="dk1"/>
                </a:solidFill>
              </a:rPr>
              <a:t>Question</a:t>
            </a:r>
          </a:p>
          <a:p>
            <a:pPr indent="-419100" lvl="0" marL="457200" rtl="0">
              <a:lnSpc>
                <a:spcPct val="115000"/>
              </a:lnSpc>
              <a:spcBef>
                <a:spcPts val="0"/>
              </a:spcBef>
              <a:buClr>
                <a:schemeClr val="dk1"/>
              </a:buClr>
              <a:buSzPct val="100000"/>
            </a:pPr>
            <a:r>
              <a:rPr b="1" lang="en" sz="3000">
                <a:solidFill>
                  <a:schemeClr val="dk1"/>
                </a:solidFill>
              </a:rPr>
              <a:t>More Learning</a:t>
            </a:r>
          </a:p>
          <a:p>
            <a:pPr indent="-419100" lvl="0" marL="457200" rtl="0">
              <a:lnSpc>
                <a:spcPct val="115000"/>
              </a:lnSpc>
              <a:spcBef>
                <a:spcPts val="0"/>
              </a:spcBef>
              <a:buClr>
                <a:schemeClr val="dk1"/>
              </a:buClr>
              <a:buSzPct val="100000"/>
            </a:pPr>
            <a:r>
              <a:rPr b="1" lang="en" sz="3000">
                <a:solidFill>
                  <a:schemeClr val="dk1"/>
                </a:solidFill>
              </a:rPr>
              <a:t>Accept</a:t>
            </a:r>
          </a:p>
          <a:p>
            <a:pPr indent="-419100" lvl="0" marL="457200" rtl="0">
              <a:lnSpc>
                <a:spcPct val="115000"/>
              </a:lnSpc>
              <a:spcBef>
                <a:spcPts val="0"/>
              </a:spcBef>
              <a:buClr>
                <a:schemeClr val="dk1"/>
              </a:buClr>
              <a:buSzPct val="100000"/>
            </a:pPr>
            <a:r>
              <a:rPr b="1" lang="en" sz="3000">
                <a:solidFill>
                  <a:schemeClr val="dk1"/>
                </a:solidFill>
              </a:rPr>
              <a:t>Understand/Explain</a:t>
            </a:r>
          </a:p>
          <a:p>
            <a:pPr indent="0" lvl="0" marL="0" rtl="0">
              <a:lnSpc>
                <a:spcPct val="115000"/>
              </a:lnSpc>
              <a:spcBef>
                <a:spcPts val="0"/>
              </a:spcBef>
              <a:buNone/>
            </a:pPr>
            <a:r>
              <a:rPr b="1" lang="en" sz="2400">
                <a:solidFill>
                  <a:srgbClr val="990000"/>
                </a:solidFill>
              </a:rPr>
              <a:t>[overlaps/multiple steps/gaps likely]</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Shape 565"/>
          <p:cNvSpPr txBox="1"/>
          <p:nvPr>
            <p:ph type="title"/>
          </p:nvPr>
        </p:nvSpPr>
        <p:spPr>
          <a:xfrm>
            <a:off x="457200" y="205975"/>
            <a:ext cx="8229600" cy="1319700"/>
          </a:xfrm>
          <a:prstGeom prst="rect">
            <a:avLst/>
          </a:prstGeom>
          <a:solidFill>
            <a:srgbClr val="D0E0E3"/>
          </a:solidFill>
        </p:spPr>
        <p:txBody>
          <a:bodyPr anchorCtr="0" anchor="ctr" bIns="91425" lIns="91425" rIns="91425" wrap="square" tIns="91425">
            <a:noAutofit/>
          </a:bodyPr>
          <a:lstStyle/>
          <a:p>
            <a:pPr lvl="0" rtl="0">
              <a:spcBef>
                <a:spcPts val="0"/>
              </a:spcBef>
              <a:buNone/>
            </a:pPr>
            <a:r>
              <a:rPr b="1" lang="en" sz="4800"/>
              <a:t>What is the Goal of the Assessment????</a:t>
            </a:r>
          </a:p>
        </p:txBody>
      </p:sp>
      <p:sp>
        <p:nvSpPr>
          <p:cNvPr id="566" name="Shape 566"/>
          <p:cNvSpPr txBox="1"/>
          <p:nvPr>
            <p:ph idx="1" type="body"/>
          </p:nvPr>
        </p:nvSpPr>
        <p:spPr>
          <a:xfrm>
            <a:off x="112950" y="1577725"/>
            <a:ext cx="8975100" cy="34233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b="1" lang="en" sz="3600">
                <a:solidFill>
                  <a:schemeClr val="dk1"/>
                </a:solidFill>
              </a:rPr>
              <a:t>Content Mastery</a:t>
            </a:r>
          </a:p>
          <a:p>
            <a:pPr indent="0" lvl="0" marL="0" rtl="0">
              <a:lnSpc>
                <a:spcPct val="115000"/>
              </a:lnSpc>
              <a:spcBef>
                <a:spcPts val="0"/>
              </a:spcBef>
              <a:buNone/>
            </a:pPr>
            <a:r>
              <a:rPr b="1" lang="en" sz="3600">
                <a:solidFill>
                  <a:schemeClr val="dk1"/>
                </a:solidFill>
              </a:rPr>
              <a:t>Checks for Understanding</a:t>
            </a:r>
          </a:p>
          <a:p>
            <a:pPr indent="0" lvl="0" marL="0" rtl="0">
              <a:lnSpc>
                <a:spcPct val="115000"/>
              </a:lnSpc>
              <a:spcBef>
                <a:spcPts val="0"/>
              </a:spcBef>
              <a:buNone/>
            </a:pPr>
            <a:r>
              <a:rPr b="1" lang="en" sz="3600">
                <a:solidFill>
                  <a:schemeClr val="dk1"/>
                </a:solidFill>
              </a:rPr>
              <a:t>Reflection</a:t>
            </a:r>
          </a:p>
          <a:p>
            <a:pPr indent="0" lvl="0" marL="0" rtl="0">
              <a:lnSpc>
                <a:spcPct val="115000"/>
              </a:lnSpc>
              <a:spcBef>
                <a:spcPts val="0"/>
              </a:spcBef>
              <a:buNone/>
            </a:pPr>
            <a:r>
              <a:rPr b="1" lang="en" sz="3600">
                <a:solidFill>
                  <a:schemeClr val="dk1"/>
                </a:solidFill>
              </a:rPr>
              <a:t>Deepening Understanding</a:t>
            </a:r>
          </a:p>
          <a:p>
            <a:pPr indent="0" lvl="0" marL="0" rtl="0">
              <a:lnSpc>
                <a:spcPct val="115000"/>
              </a:lnSpc>
              <a:spcBef>
                <a:spcPts val="0"/>
              </a:spcBef>
              <a:buNone/>
            </a:pPr>
            <a:r>
              <a:rPr b="1" lang="en" sz="3600">
                <a:solidFill>
                  <a:schemeClr val="dk1"/>
                </a:solidFill>
              </a:rPr>
              <a:t>Direction for Future Learning</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Shape 571"/>
          <p:cNvSpPr txBox="1"/>
          <p:nvPr>
            <p:ph type="title"/>
          </p:nvPr>
        </p:nvSpPr>
        <p:spPr>
          <a:xfrm>
            <a:off x="457200" y="205973"/>
            <a:ext cx="8229600" cy="1279800"/>
          </a:xfrm>
          <a:prstGeom prst="rect">
            <a:avLst/>
          </a:prstGeom>
          <a:solidFill>
            <a:srgbClr val="F4CCCC"/>
          </a:solid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1" i="0" lang="en" sz="4400" u="none" cap="none" strike="noStrike">
                <a:solidFill>
                  <a:schemeClr val="dk1"/>
                </a:solidFill>
              </a:rPr>
              <a:t>BLOOM’S TAXONOMY</a:t>
            </a:r>
          </a:p>
          <a:p>
            <a:pPr indent="0" lvl="0" marL="0" marR="0" rtl="0" algn="ctr">
              <a:spcBef>
                <a:spcPts val="0"/>
              </a:spcBef>
              <a:buClr>
                <a:schemeClr val="dk1"/>
              </a:buClr>
              <a:buSzPct val="25000"/>
              <a:buFont typeface="Calibri"/>
              <a:buNone/>
            </a:pPr>
            <a:r>
              <a:rPr b="1" lang="en" sz="3000">
                <a:solidFill>
                  <a:schemeClr val="dk1"/>
                </a:solidFill>
              </a:rPr>
              <a:t>(to help match assessment to the goal…)</a:t>
            </a:r>
          </a:p>
        </p:txBody>
      </p:sp>
      <p:pic>
        <p:nvPicPr>
          <p:cNvPr descr="AHepburnIMDBB.jpg" id="572" name="Shape 572"/>
          <p:cNvPicPr preferRelativeResize="0"/>
          <p:nvPr>
            <p:ph idx="1" type="body"/>
          </p:nvPr>
        </p:nvPicPr>
        <p:blipFill rotWithShape="1">
          <a:blip r:embed="rId3">
            <a:alphaModFix/>
          </a:blip>
          <a:srcRect b="0" l="-86373" r="-86372" t="0"/>
          <a:stretch/>
        </p:blipFill>
        <p:spPr>
          <a:xfrm>
            <a:off x="457200" y="1581075"/>
            <a:ext cx="8229600" cy="341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ctrTitle"/>
          </p:nvPr>
        </p:nvSpPr>
        <p:spPr>
          <a:xfrm>
            <a:off x="43825" y="120525"/>
            <a:ext cx="9100200" cy="969600"/>
          </a:xfrm>
          <a:prstGeom prst="rect">
            <a:avLst/>
          </a:prstGeom>
          <a:solidFill>
            <a:srgbClr val="EA9999"/>
          </a:solidFill>
        </p:spPr>
        <p:txBody>
          <a:bodyPr anchorCtr="0" anchor="b" bIns="91425" lIns="91425" rIns="91425" wrap="square" tIns="91425">
            <a:noAutofit/>
          </a:bodyPr>
          <a:lstStyle/>
          <a:p>
            <a:pPr lvl="0" algn="l">
              <a:spcBef>
                <a:spcPts val="0"/>
              </a:spcBef>
              <a:buNone/>
            </a:pPr>
            <a:r>
              <a:rPr b="1" lang="en" sz="4800">
                <a:solidFill>
                  <a:srgbClr val="000000"/>
                </a:solidFill>
              </a:rPr>
              <a:t>WHAT/SO WHAT/NOW WHAT?</a:t>
            </a:r>
          </a:p>
        </p:txBody>
      </p:sp>
      <p:sp>
        <p:nvSpPr>
          <p:cNvPr id="351" name="Shape 351"/>
          <p:cNvSpPr txBox="1"/>
          <p:nvPr>
            <p:ph idx="1" type="subTitle"/>
          </p:nvPr>
        </p:nvSpPr>
        <p:spPr>
          <a:xfrm>
            <a:off x="43825" y="1188875"/>
            <a:ext cx="9078300" cy="3954600"/>
          </a:xfrm>
          <a:prstGeom prst="rect">
            <a:avLst/>
          </a:prstGeom>
        </p:spPr>
        <p:txBody>
          <a:bodyPr anchorCtr="0" anchor="t" bIns="91425" lIns="91425" rIns="91425" wrap="square" tIns="91425">
            <a:noAutofit/>
          </a:bodyPr>
          <a:lstStyle/>
          <a:p>
            <a:pPr indent="-457200" lvl="0" marL="457200" rtl="0" algn="l">
              <a:lnSpc>
                <a:spcPct val="115000"/>
              </a:lnSpc>
              <a:spcBef>
                <a:spcPts val="0"/>
              </a:spcBef>
              <a:buClr>
                <a:schemeClr val="dk1"/>
              </a:buClr>
              <a:buSzPct val="100000"/>
              <a:buAutoNum type="arabicPeriod"/>
            </a:pPr>
            <a:r>
              <a:rPr b="1" lang="en" sz="3600">
                <a:solidFill>
                  <a:schemeClr val="dk1"/>
                </a:solidFill>
              </a:rPr>
              <a:t>Please reflect on your own about the work we did at our August training using the lens: What/So What/Now What?  Write your thoughts on the stickies provided.</a:t>
            </a:r>
          </a:p>
          <a:p>
            <a:pPr indent="-457200" lvl="0" marL="457200" algn="l">
              <a:lnSpc>
                <a:spcPct val="115000"/>
              </a:lnSpc>
              <a:spcBef>
                <a:spcPts val="0"/>
              </a:spcBef>
              <a:buClr>
                <a:schemeClr val="dk1"/>
              </a:buClr>
              <a:buSzPct val="100000"/>
              <a:buAutoNum type="arabicPeriod"/>
            </a:pPr>
            <a:r>
              <a:rPr b="1" lang="en" sz="3600">
                <a:solidFill>
                  <a:schemeClr val="dk1"/>
                </a:solidFill>
              </a:rPr>
              <a:t>Post your thoughts in the parking lot.</a:t>
            </a:r>
          </a:p>
          <a:p>
            <a:pPr lvl="0" rtl="0" algn="l">
              <a:lnSpc>
                <a:spcPct val="115000"/>
              </a:lnSpc>
              <a:spcBef>
                <a:spcPts val="0"/>
              </a:spcBef>
              <a:buNone/>
            </a:pPr>
            <a:r>
              <a:t/>
            </a:r>
            <a:endParaRPr b="1" sz="2400">
              <a:solidFill>
                <a:schemeClr val="dk1"/>
              </a:solidFill>
            </a:endParaRPr>
          </a:p>
          <a:p>
            <a:pPr lvl="0" algn="l">
              <a:lnSpc>
                <a:spcPct val="115000"/>
              </a:lnSpc>
              <a:spcBef>
                <a:spcPts val="0"/>
              </a:spcBef>
              <a:buClr>
                <a:schemeClr val="dk1"/>
              </a:buClr>
              <a:buSzPct val="45833"/>
              <a:buFont typeface="Arial"/>
              <a:buNone/>
            </a:pPr>
            <a:r>
              <a:rPr b="1" lang="en" sz="2400">
                <a:solidFill>
                  <a:schemeClr val="dk1"/>
                </a:solidFill>
              </a:rPr>
              <a:t>TS: Gallery Walk</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type="title"/>
          </p:nvPr>
        </p:nvSpPr>
        <p:spPr>
          <a:xfrm>
            <a:off x="457200" y="205978"/>
            <a:ext cx="8229600" cy="85725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 sz="4400" u="none" cap="none" strike="noStrike">
                <a:solidFill>
                  <a:schemeClr val="dk1"/>
                </a:solidFill>
                <a:latin typeface="Calibri"/>
                <a:ea typeface="Calibri"/>
                <a:cs typeface="Calibri"/>
                <a:sym typeface="Calibri"/>
              </a:rPr>
              <a:t>THE CASE OF THE BLACK DRESS</a:t>
            </a:r>
          </a:p>
        </p:txBody>
      </p:sp>
      <p:pic>
        <p:nvPicPr>
          <p:cNvPr descr="blooms-taxonomy-revised.png" id="578" name="Shape 578"/>
          <p:cNvPicPr preferRelativeResize="0"/>
          <p:nvPr>
            <p:ph idx="1" type="body"/>
          </p:nvPr>
        </p:nvPicPr>
        <p:blipFill rotWithShape="1">
          <a:blip r:embed="rId3">
            <a:alphaModFix/>
          </a:blip>
          <a:srcRect b="0" l="-17974" r="-17973" t="0"/>
          <a:stretch/>
        </p:blipFill>
        <p:spPr>
          <a:xfrm>
            <a:off x="457200" y="1200150"/>
            <a:ext cx="8229600" cy="339447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Shape 583"/>
          <p:cNvSpPr txBox="1"/>
          <p:nvPr>
            <p:ph type="title"/>
          </p:nvPr>
        </p:nvSpPr>
        <p:spPr>
          <a:xfrm>
            <a:off x="457200" y="205975"/>
            <a:ext cx="8229600" cy="1319700"/>
          </a:xfrm>
          <a:prstGeom prst="rect">
            <a:avLst/>
          </a:prstGeom>
          <a:solidFill>
            <a:srgbClr val="F9CB9C"/>
          </a:solidFill>
        </p:spPr>
        <p:txBody>
          <a:bodyPr anchorCtr="0" anchor="ctr" bIns="91425" lIns="91425" rIns="91425" wrap="square" tIns="91425">
            <a:noAutofit/>
          </a:bodyPr>
          <a:lstStyle/>
          <a:p>
            <a:pPr lvl="0" rtl="0">
              <a:spcBef>
                <a:spcPts val="0"/>
              </a:spcBef>
              <a:buNone/>
            </a:pPr>
            <a:r>
              <a:rPr b="1" lang="en" sz="4800"/>
              <a:t>Connecting Formative Assessment to Goal(s)</a:t>
            </a:r>
          </a:p>
        </p:txBody>
      </p:sp>
      <p:sp>
        <p:nvSpPr>
          <p:cNvPr id="584" name="Shape 584"/>
          <p:cNvSpPr txBox="1"/>
          <p:nvPr>
            <p:ph idx="1" type="body"/>
          </p:nvPr>
        </p:nvSpPr>
        <p:spPr>
          <a:xfrm>
            <a:off x="112950" y="1577725"/>
            <a:ext cx="8975100" cy="3423300"/>
          </a:xfrm>
          <a:prstGeom prst="rect">
            <a:avLst/>
          </a:prstGeom>
        </p:spPr>
        <p:txBody>
          <a:bodyPr anchorCtr="0" anchor="t" bIns="91425" lIns="91425" rIns="91425" wrap="square" tIns="91425">
            <a:noAutofit/>
          </a:bodyPr>
          <a:lstStyle/>
          <a:p>
            <a:pPr indent="-419100" lvl="1" marL="1371600" rtl="0">
              <a:lnSpc>
                <a:spcPct val="115000"/>
              </a:lnSpc>
              <a:spcBef>
                <a:spcPts val="0"/>
              </a:spcBef>
              <a:buSzPct val="100000"/>
            </a:pPr>
            <a:r>
              <a:rPr b="1" lang="en" sz="3000">
                <a:solidFill>
                  <a:schemeClr val="dk1"/>
                </a:solidFill>
              </a:rPr>
              <a:t>Checks for Understanding</a:t>
            </a:r>
          </a:p>
          <a:p>
            <a:pPr indent="-419100" lvl="1" marL="1371600" rtl="0">
              <a:lnSpc>
                <a:spcPct val="115000"/>
              </a:lnSpc>
              <a:spcBef>
                <a:spcPts val="0"/>
              </a:spcBef>
              <a:buSzPct val="100000"/>
            </a:pPr>
            <a:r>
              <a:rPr b="1" lang="en" sz="3000">
                <a:solidFill>
                  <a:schemeClr val="dk1"/>
                </a:solidFill>
              </a:rPr>
              <a:t>Active Engagement</a:t>
            </a:r>
          </a:p>
          <a:p>
            <a:pPr indent="-419100" lvl="1" marL="1371600" rtl="0">
              <a:lnSpc>
                <a:spcPct val="115000"/>
              </a:lnSpc>
              <a:spcBef>
                <a:spcPts val="0"/>
              </a:spcBef>
              <a:buSzPct val="100000"/>
            </a:pPr>
            <a:r>
              <a:rPr b="1" lang="en" sz="3000">
                <a:solidFill>
                  <a:schemeClr val="dk1"/>
                </a:solidFill>
              </a:rPr>
              <a:t>Cooperative Learning</a:t>
            </a:r>
          </a:p>
          <a:p>
            <a:pPr indent="-419100" lvl="1" marL="1371600" rtl="0">
              <a:lnSpc>
                <a:spcPct val="115000"/>
              </a:lnSpc>
              <a:spcBef>
                <a:spcPts val="0"/>
              </a:spcBef>
              <a:buSzPct val="100000"/>
            </a:pPr>
            <a:r>
              <a:rPr b="1" lang="en" sz="3000">
                <a:solidFill>
                  <a:schemeClr val="dk1"/>
                </a:solidFill>
              </a:rPr>
              <a:t>Genuine Differentiation</a:t>
            </a:r>
          </a:p>
          <a:p>
            <a:pPr indent="-419100" lvl="1" marL="1371600" rtl="0">
              <a:lnSpc>
                <a:spcPct val="115000"/>
              </a:lnSpc>
              <a:spcBef>
                <a:spcPts val="0"/>
              </a:spcBef>
              <a:buSzPct val="100000"/>
            </a:pPr>
            <a:r>
              <a:rPr b="1" lang="en" sz="3000">
                <a:solidFill>
                  <a:schemeClr val="dk1"/>
                </a:solidFill>
              </a:rPr>
              <a:t>Deliberate Grouping</a:t>
            </a:r>
          </a:p>
          <a:p>
            <a:pPr indent="-419100" lvl="1" marL="1371600" rtl="0">
              <a:lnSpc>
                <a:spcPct val="115000"/>
              </a:lnSpc>
              <a:spcBef>
                <a:spcPts val="0"/>
              </a:spcBef>
              <a:buSzPct val="100000"/>
            </a:pPr>
            <a:r>
              <a:rPr b="1" lang="en" sz="3000">
                <a:solidFill>
                  <a:schemeClr val="dk1"/>
                </a:solidFill>
              </a:rPr>
              <a:t>Process before Participation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Shape 589"/>
          <p:cNvSpPr txBox="1"/>
          <p:nvPr>
            <p:ph type="title"/>
          </p:nvPr>
        </p:nvSpPr>
        <p:spPr>
          <a:xfrm>
            <a:off x="457200" y="205975"/>
            <a:ext cx="8229600" cy="1319700"/>
          </a:xfrm>
          <a:prstGeom prst="rect">
            <a:avLst/>
          </a:prstGeom>
          <a:solidFill>
            <a:srgbClr val="D5A6BD"/>
          </a:solidFill>
        </p:spPr>
        <p:txBody>
          <a:bodyPr anchorCtr="0" anchor="ctr" bIns="91425" lIns="91425" rIns="91425" wrap="square" tIns="91425">
            <a:noAutofit/>
          </a:bodyPr>
          <a:lstStyle/>
          <a:p>
            <a:pPr lvl="0" rtl="0">
              <a:spcBef>
                <a:spcPts val="0"/>
              </a:spcBef>
              <a:buNone/>
            </a:pPr>
            <a:r>
              <a:rPr b="1" lang="en" sz="4800"/>
              <a:t>Connecting Summative Assessment to Goal(s)</a:t>
            </a:r>
          </a:p>
        </p:txBody>
      </p:sp>
      <p:sp>
        <p:nvSpPr>
          <p:cNvPr id="590" name="Shape 590"/>
          <p:cNvSpPr txBox="1"/>
          <p:nvPr>
            <p:ph idx="1" type="body"/>
          </p:nvPr>
        </p:nvSpPr>
        <p:spPr>
          <a:xfrm>
            <a:off x="112950" y="1577725"/>
            <a:ext cx="8975100" cy="3423300"/>
          </a:xfrm>
          <a:prstGeom prst="rect">
            <a:avLst/>
          </a:prstGeom>
        </p:spPr>
        <p:txBody>
          <a:bodyPr anchorCtr="0" anchor="t" bIns="91425" lIns="91425" rIns="91425" wrap="square" tIns="91425">
            <a:noAutofit/>
          </a:bodyPr>
          <a:lstStyle/>
          <a:p>
            <a:pPr indent="-419100" lvl="0" marL="914400" rtl="0">
              <a:lnSpc>
                <a:spcPct val="115000"/>
              </a:lnSpc>
              <a:spcBef>
                <a:spcPts val="0"/>
              </a:spcBef>
              <a:buSzPct val="100000"/>
            </a:pPr>
            <a:r>
              <a:rPr b="1" lang="en" sz="3000">
                <a:solidFill>
                  <a:schemeClr val="dk1"/>
                </a:solidFill>
              </a:rPr>
              <a:t>Objective--Matching/Multiple Choice/Fill in the Blank</a:t>
            </a:r>
          </a:p>
          <a:p>
            <a:pPr indent="-419100" lvl="0" marL="914400" rtl="0">
              <a:lnSpc>
                <a:spcPct val="115000"/>
              </a:lnSpc>
              <a:spcBef>
                <a:spcPts val="0"/>
              </a:spcBef>
              <a:buSzPct val="100000"/>
            </a:pPr>
            <a:r>
              <a:rPr b="1" lang="en" sz="3000">
                <a:solidFill>
                  <a:schemeClr val="dk1"/>
                </a:solidFill>
              </a:rPr>
              <a:t>Essay</a:t>
            </a:r>
          </a:p>
          <a:p>
            <a:pPr indent="-419100" lvl="0" marL="914400" rtl="0">
              <a:lnSpc>
                <a:spcPct val="115000"/>
              </a:lnSpc>
              <a:spcBef>
                <a:spcPts val="0"/>
              </a:spcBef>
              <a:buSzPct val="100000"/>
            </a:pPr>
            <a:r>
              <a:rPr b="1" lang="en" sz="3000">
                <a:solidFill>
                  <a:schemeClr val="dk1"/>
                </a:solidFill>
              </a:rPr>
              <a:t>Performance</a:t>
            </a:r>
          </a:p>
          <a:p>
            <a:pPr indent="-419100" lvl="0" marL="914400" rtl="0">
              <a:lnSpc>
                <a:spcPct val="115000"/>
              </a:lnSpc>
              <a:spcBef>
                <a:spcPts val="0"/>
              </a:spcBef>
              <a:buSzPct val="100000"/>
            </a:pPr>
            <a:r>
              <a:rPr b="1" lang="en" sz="3000">
                <a:solidFill>
                  <a:schemeClr val="dk1"/>
                </a:solidFill>
              </a:rPr>
              <a:t>Problem Solving </a:t>
            </a:r>
          </a:p>
          <a:p>
            <a:pPr indent="-419100" lvl="0" marL="914400" rtl="0">
              <a:lnSpc>
                <a:spcPct val="115000"/>
              </a:lnSpc>
              <a:spcBef>
                <a:spcPts val="0"/>
              </a:spcBef>
              <a:buSzPct val="100000"/>
            </a:pPr>
            <a:r>
              <a:rPr b="1" lang="en" sz="3000">
                <a:solidFill>
                  <a:schemeClr val="dk1"/>
                </a:solidFill>
              </a:rPr>
              <a:t>Case Study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Shape 595"/>
          <p:cNvSpPr txBox="1"/>
          <p:nvPr>
            <p:ph type="title"/>
          </p:nvPr>
        </p:nvSpPr>
        <p:spPr>
          <a:xfrm>
            <a:off x="65625" y="50475"/>
            <a:ext cx="9050700" cy="2579400"/>
          </a:xfrm>
          <a:prstGeom prst="rect">
            <a:avLst/>
          </a:prstGeom>
          <a:solidFill>
            <a:srgbClr val="FF0000"/>
          </a:solidFill>
        </p:spPr>
        <p:txBody>
          <a:bodyPr anchorCtr="0" anchor="ctr" bIns="91425" lIns="91425" rIns="91425" wrap="square" tIns="91425">
            <a:noAutofit/>
          </a:bodyPr>
          <a:lstStyle/>
          <a:p>
            <a:pPr lvl="0" rtl="0">
              <a:spcBef>
                <a:spcPts val="0"/>
              </a:spcBef>
              <a:buNone/>
            </a:pPr>
            <a:r>
              <a:rPr b="1" lang="en" sz="7200"/>
              <a:t>INTENTIONALITY</a:t>
            </a:r>
          </a:p>
        </p:txBody>
      </p:sp>
      <p:sp>
        <p:nvSpPr>
          <p:cNvPr id="596" name="Shape 596"/>
          <p:cNvSpPr txBox="1"/>
          <p:nvPr>
            <p:ph idx="1" type="body"/>
          </p:nvPr>
        </p:nvSpPr>
        <p:spPr>
          <a:xfrm>
            <a:off x="112950" y="2675225"/>
            <a:ext cx="8975100" cy="23259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b="1" lang="en" sz="7200">
                <a:solidFill>
                  <a:srgbClr val="FF0000"/>
                </a:solidFill>
              </a:rPr>
              <a:t>  INTENTIONALITY</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Shape 601"/>
          <p:cNvSpPr txBox="1"/>
          <p:nvPr>
            <p:ph type="title"/>
          </p:nvPr>
        </p:nvSpPr>
        <p:spPr>
          <a:xfrm>
            <a:off x="0" y="71900"/>
            <a:ext cx="9144000" cy="991500"/>
          </a:xfrm>
          <a:prstGeom prst="rect">
            <a:avLst/>
          </a:prstGeom>
          <a:solidFill>
            <a:srgbClr val="F9CB9C"/>
          </a:solid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t>Items to Balance</a:t>
            </a:r>
          </a:p>
        </p:txBody>
      </p:sp>
      <p:sp>
        <p:nvSpPr>
          <p:cNvPr id="602" name="Shape 602"/>
          <p:cNvSpPr txBox="1"/>
          <p:nvPr>
            <p:ph idx="1" type="body"/>
          </p:nvPr>
        </p:nvSpPr>
        <p:spPr>
          <a:xfrm>
            <a:off x="34900" y="1200150"/>
            <a:ext cx="8652000" cy="37257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t/>
            </a:r>
            <a:endParaRPr b="1" sz="2400"/>
          </a:p>
        </p:txBody>
      </p:sp>
      <p:pic>
        <p:nvPicPr>
          <p:cNvPr id="603" name="Shape 603"/>
          <p:cNvPicPr preferRelativeResize="0"/>
          <p:nvPr/>
        </p:nvPicPr>
        <p:blipFill>
          <a:blip r:embed="rId3">
            <a:alphaModFix/>
          </a:blip>
          <a:stretch>
            <a:fillRect/>
          </a:stretch>
        </p:blipFill>
        <p:spPr>
          <a:xfrm>
            <a:off x="1922950" y="1502225"/>
            <a:ext cx="4660425" cy="3641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Shape 608"/>
          <p:cNvSpPr txBox="1"/>
          <p:nvPr>
            <p:ph type="title"/>
          </p:nvPr>
        </p:nvSpPr>
        <p:spPr>
          <a:xfrm>
            <a:off x="0" y="71900"/>
            <a:ext cx="9144000" cy="991500"/>
          </a:xfrm>
          <a:prstGeom prst="rect">
            <a:avLst/>
          </a:prstGeom>
          <a:solidFill>
            <a:srgbClr val="B4A7D6"/>
          </a:solid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t>Items to Balance</a:t>
            </a:r>
          </a:p>
        </p:txBody>
      </p:sp>
      <p:sp>
        <p:nvSpPr>
          <p:cNvPr id="609" name="Shape 609"/>
          <p:cNvSpPr txBox="1"/>
          <p:nvPr>
            <p:ph idx="1" type="body"/>
          </p:nvPr>
        </p:nvSpPr>
        <p:spPr>
          <a:xfrm>
            <a:off x="34900" y="1063400"/>
            <a:ext cx="8652000" cy="4161600"/>
          </a:xfrm>
          <a:prstGeom prst="rect">
            <a:avLst/>
          </a:prstGeom>
          <a:noFill/>
          <a:ln>
            <a:noFill/>
          </a:ln>
        </p:spPr>
        <p:txBody>
          <a:bodyPr anchorCtr="0" anchor="t" bIns="91425" lIns="91425" rIns="91425" wrap="square" tIns="91425">
            <a:noAutofit/>
          </a:bodyPr>
          <a:lstStyle/>
          <a:p>
            <a:pPr indent="-381000" lvl="0" marL="914400" rtl="0">
              <a:lnSpc>
                <a:spcPct val="115000"/>
              </a:lnSpc>
              <a:spcBef>
                <a:spcPts val="0"/>
              </a:spcBef>
              <a:buSzPct val="100000"/>
              <a:buChar char="●"/>
            </a:pPr>
            <a:r>
              <a:rPr b="1" lang="en" sz="2400"/>
              <a:t>Ideals of Learning with Reality of Grades/Reports/College Admissions</a:t>
            </a:r>
          </a:p>
          <a:p>
            <a:pPr indent="-381000" lvl="0" marL="914400" rtl="0">
              <a:lnSpc>
                <a:spcPct val="115000"/>
              </a:lnSpc>
              <a:spcBef>
                <a:spcPts val="0"/>
              </a:spcBef>
              <a:buSzPct val="100000"/>
              <a:buChar char="●"/>
            </a:pPr>
            <a:r>
              <a:rPr b="1" lang="en" sz="2400"/>
              <a:t>Types of Knowledge</a:t>
            </a:r>
          </a:p>
          <a:p>
            <a:pPr indent="-381000" lvl="0" marL="914400" rtl="0">
              <a:lnSpc>
                <a:spcPct val="115000"/>
              </a:lnSpc>
              <a:spcBef>
                <a:spcPts val="0"/>
              </a:spcBef>
              <a:buSzPct val="100000"/>
              <a:buChar char="●"/>
            </a:pPr>
            <a:r>
              <a:rPr b="1" lang="en" sz="2400"/>
              <a:t>What Do You Want To Assess: Concepts/Skills/Understandings</a:t>
            </a:r>
          </a:p>
          <a:p>
            <a:pPr indent="-381000" lvl="0" marL="914400" rtl="0">
              <a:lnSpc>
                <a:spcPct val="115000"/>
              </a:lnSpc>
              <a:spcBef>
                <a:spcPts val="0"/>
              </a:spcBef>
              <a:buSzPct val="100000"/>
              <a:buChar char="●"/>
            </a:pPr>
            <a:r>
              <a:rPr b="1" lang="en" sz="2400"/>
              <a:t>Student Work: Effort/Accomplishments</a:t>
            </a:r>
          </a:p>
          <a:p>
            <a:pPr indent="-381000" lvl="0" marL="914400" rtl="0">
              <a:lnSpc>
                <a:spcPct val="115000"/>
              </a:lnSpc>
              <a:spcBef>
                <a:spcPts val="0"/>
              </a:spcBef>
              <a:buSzPct val="100000"/>
              <a:buChar char="●"/>
            </a:pPr>
            <a:r>
              <a:rPr b="1" lang="en" sz="2400"/>
              <a:t>Student Attitudes: Stress/Sense of Accomplishment</a:t>
            </a:r>
          </a:p>
          <a:p>
            <a:pPr indent="-381000" lvl="0" marL="914400" rtl="0">
              <a:lnSpc>
                <a:spcPct val="115000"/>
              </a:lnSpc>
              <a:spcBef>
                <a:spcPts val="0"/>
              </a:spcBef>
              <a:buSzPct val="100000"/>
              <a:buChar char="●"/>
            </a:pPr>
            <a:r>
              <a:rPr b="1" lang="en" sz="2400"/>
              <a:t>Grading Inconsistencies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Shape 614"/>
          <p:cNvSpPr txBox="1"/>
          <p:nvPr>
            <p:ph type="title"/>
          </p:nvPr>
        </p:nvSpPr>
        <p:spPr>
          <a:xfrm>
            <a:off x="0" y="71900"/>
            <a:ext cx="9144000" cy="991500"/>
          </a:xfrm>
          <a:prstGeom prst="rect">
            <a:avLst/>
          </a:prstGeom>
          <a:solidFill>
            <a:srgbClr val="A2C4C9"/>
          </a:solid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t>Process v. Product</a:t>
            </a:r>
          </a:p>
        </p:txBody>
      </p:sp>
      <p:sp>
        <p:nvSpPr>
          <p:cNvPr id="615" name="Shape 615"/>
          <p:cNvSpPr txBox="1"/>
          <p:nvPr>
            <p:ph idx="1" type="body"/>
          </p:nvPr>
        </p:nvSpPr>
        <p:spPr>
          <a:xfrm>
            <a:off x="34900" y="1063400"/>
            <a:ext cx="8652000" cy="4161600"/>
          </a:xfrm>
          <a:prstGeom prst="rect">
            <a:avLst/>
          </a:prstGeom>
          <a:noFill/>
          <a:ln>
            <a:noFill/>
          </a:ln>
        </p:spPr>
        <p:txBody>
          <a:bodyPr anchorCtr="0" anchor="t" bIns="91425" lIns="91425" rIns="91425" wrap="square" tIns="91425">
            <a:noAutofit/>
          </a:bodyPr>
          <a:lstStyle/>
          <a:p>
            <a:pPr indent="-457200" lvl="0" marL="457200" rtl="0">
              <a:lnSpc>
                <a:spcPct val="115000"/>
              </a:lnSpc>
              <a:spcBef>
                <a:spcPts val="0"/>
              </a:spcBef>
              <a:buSzPct val="100000"/>
            </a:pPr>
            <a:r>
              <a:rPr b="1" lang="en" sz="3600"/>
              <a:t>Of Student Learning</a:t>
            </a:r>
          </a:p>
          <a:p>
            <a:pPr indent="-457200" lvl="0" marL="457200" rtl="0">
              <a:lnSpc>
                <a:spcPct val="115000"/>
              </a:lnSpc>
              <a:spcBef>
                <a:spcPts val="0"/>
              </a:spcBef>
              <a:buSzPct val="100000"/>
            </a:pPr>
            <a:r>
              <a:rPr b="1" lang="en" sz="3600"/>
              <a:t>Of Substantive Content</a:t>
            </a:r>
          </a:p>
          <a:p>
            <a:pPr indent="-457200" lvl="0" marL="457200" rtl="0">
              <a:lnSpc>
                <a:spcPct val="115000"/>
              </a:lnSpc>
              <a:spcBef>
                <a:spcPts val="0"/>
              </a:spcBef>
              <a:buSzPct val="100000"/>
            </a:pPr>
            <a:r>
              <a:rPr b="1" lang="en" sz="3600"/>
              <a:t>Of Assessing and Evaluating</a:t>
            </a:r>
          </a:p>
          <a:p>
            <a:pPr indent="-457200" lvl="0" marL="457200" rtl="0">
              <a:lnSpc>
                <a:spcPct val="115000"/>
              </a:lnSpc>
              <a:spcBef>
                <a:spcPts val="0"/>
              </a:spcBef>
              <a:buSzPct val="100000"/>
            </a:pPr>
            <a:r>
              <a:rPr b="1" lang="en" sz="3600"/>
              <a:t>Of Questions/Questioning</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Shape 620"/>
          <p:cNvSpPr txBox="1"/>
          <p:nvPr>
            <p:ph type="title"/>
          </p:nvPr>
        </p:nvSpPr>
        <p:spPr>
          <a:xfrm>
            <a:off x="0" y="71900"/>
            <a:ext cx="9144000" cy="991500"/>
          </a:xfrm>
          <a:prstGeom prst="rect">
            <a:avLst/>
          </a:prstGeom>
          <a:solidFill>
            <a:srgbClr val="DD7E6B"/>
          </a:solid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t>Establish Criteria/Agreement?</a:t>
            </a:r>
          </a:p>
        </p:txBody>
      </p:sp>
      <p:sp>
        <p:nvSpPr>
          <p:cNvPr id="621" name="Shape 621"/>
          <p:cNvSpPr txBox="1"/>
          <p:nvPr>
            <p:ph idx="1" type="body"/>
          </p:nvPr>
        </p:nvSpPr>
        <p:spPr>
          <a:xfrm>
            <a:off x="490800" y="1063400"/>
            <a:ext cx="8196000" cy="41616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30555"/>
              <a:buFont typeface="Arial"/>
              <a:buNone/>
            </a:pPr>
            <a:r>
              <a:rPr b="1" lang="en" sz="3600"/>
              <a:t>Look at these MCAs questions (SMP, p. 7)</a:t>
            </a:r>
          </a:p>
          <a:p>
            <a:pPr indent="-457200" lvl="0" marL="457200" rtl="0">
              <a:lnSpc>
                <a:spcPct val="115000"/>
              </a:lnSpc>
              <a:spcBef>
                <a:spcPts val="0"/>
              </a:spcBef>
              <a:buSzPct val="100000"/>
            </a:pPr>
            <a:r>
              <a:rPr b="1" lang="en" sz="3600"/>
              <a:t>What grading criteria would you establish?</a:t>
            </a:r>
          </a:p>
          <a:p>
            <a:pPr indent="-457200" lvl="0" marL="457200" rtl="0">
              <a:lnSpc>
                <a:spcPct val="115000"/>
              </a:lnSpc>
              <a:spcBef>
                <a:spcPts val="0"/>
              </a:spcBef>
              <a:buSzPct val="100000"/>
            </a:pPr>
            <a:r>
              <a:rPr b="1" lang="en" sz="3600"/>
              <a:t>Would you scaffold/differentiate? If so, how?</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Shape 626"/>
          <p:cNvSpPr txBox="1"/>
          <p:nvPr>
            <p:ph type="title"/>
          </p:nvPr>
        </p:nvSpPr>
        <p:spPr>
          <a:xfrm>
            <a:off x="0" y="71900"/>
            <a:ext cx="9144000" cy="991500"/>
          </a:xfrm>
          <a:prstGeom prst="rect">
            <a:avLst/>
          </a:prstGeom>
          <a:solidFill>
            <a:srgbClr val="A4C2F4"/>
          </a:solid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t>Establish Criteria/Agreement?</a:t>
            </a:r>
          </a:p>
        </p:txBody>
      </p:sp>
      <p:sp>
        <p:nvSpPr>
          <p:cNvPr id="627" name="Shape 627"/>
          <p:cNvSpPr txBox="1"/>
          <p:nvPr>
            <p:ph idx="1" type="body"/>
          </p:nvPr>
        </p:nvSpPr>
        <p:spPr>
          <a:xfrm>
            <a:off x="490800" y="1063400"/>
            <a:ext cx="8196000" cy="41616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lang="en" sz="3600"/>
              <a:t>Please use the Student Responses I provide.</a:t>
            </a:r>
          </a:p>
          <a:p>
            <a:pPr lvl="0" rtl="0">
              <a:lnSpc>
                <a:spcPct val="115000"/>
              </a:lnSpc>
              <a:spcBef>
                <a:spcPts val="0"/>
              </a:spcBef>
              <a:buNone/>
            </a:pPr>
            <a:r>
              <a:rPr b="1" lang="en" sz="3600"/>
              <a:t>Grade </a:t>
            </a:r>
            <a:r>
              <a:rPr b="1" lang="en" sz="4800">
                <a:solidFill>
                  <a:srgbClr val="FF0000"/>
                </a:solidFill>
              </a:rPr>
              <a:t>INDEPENDENTLY!!</a:t>
            </a:r>
          </a:p>
          <a:p>
            <a:pPr lvl="0" rtl="0">
              <a:lnSpc>
                <a:spcPct val="115000"/>
              </a:lnSpc>
              <a:spcBef>
                <a:spcPts val="0"/>
              </a:spcBef>
              <a:buNone/>
            </a:pPr>
            <a:r>
              <a:rPr b="1" lang="en" sz="3600"/>
              <a:t>Compare your assessment with your colleagues’ results.</a:t>
            </a:r>
          </a:p>
          <a:p>
            <a:pPr lvl="0" rtl="0">
              <a:lnSpc>
                <a:spcPct val="115000"/>
              </a:lnSpc>
              <a:spcBef>
                <a:spcPts val="0"/>
              </a:spcBef>
              <a:buNone/>
            </a:pPr>
            <a:r>
              <a:rPr b="1" lang="en" sz="3600"/>
              <a:t>Did you agree??</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Shape 632"/>
          <p:cNvSpPr txBox="1"/>
          <p:nvPr>
            <p:ph type="title"/>
          </p:nvPr>
        </p:nvSpPr>
        <p:spPr>
          <a:xfrm>
            <a:off x="0" y="71900"/>
            <a:ext cx="9144000" cy="991500"/>
          </a:xfrm>
          <a:prstGeom prst="rect">
            <a:avLst/>
          </a:prstGeom>
          <a:solidFill>
            <a:srgbClr val="D5A6BD"/>
          </a:solid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t>STEPS ALONG THE WAY</a:t>
            </a:r>
          </a:p>
        </p:txBody>
      </p:sp>
      <p:sp>
        <p:nvSpPr>
          <p:cNvPr id="633" name="Shape 633"/>
          <p:cNvSpPr txBox="1"/>
          <p:nvPr>
            <p:ph idx="1" type="body"/>
          </p:nvPr>
        </p:nvSpPr>
        <p:spPr>
          <a:xfrm>
            <a:off x="3033450" y="1063400"/>
            <a:ext cx="6110400" cy="41616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61111"/>
              <a:buFont typeface="Arial"/>
              <a:buNone/>
            </a:pPr>
            <a:r>
              <a:rPr b="1" lang="en" sz="1800"/>
              <a:t>Each group will get the bare bones of a curriculum unit. Please create formative assessments for the unit.  For each</a:t>
            </a:r>
          </a:p>
          <a:p>
            <a:pPr indent="-342900" lvl="0" marL="457200" rtl="0">
              <a:lnSpc>
                <a:spcPct val="115000"/>
              </a:lnSpc>
              <a:spcBef>
                <a:spcPts val="0"/>
              </a:spcBef>
              <a:buSzPct val="100000"/>
              <a:buAutoNum type="arabicParenR"/>
            </a:pPr>
            <a:r>
              <a:rPr b="1" lang="en" sz="1800"/>
              <a:t>Identify what you hope to learn from the formative assessment</a:t>
            </a:r>
          </a:p>
          <a:p>
            <a:pPr indent="-342900" lvl="0" marL="457200" rtl="0">
              <a:lnSpc>
                <a:spcPct val="115000"/>
              </a:lnSpc>
              <a:spcBef>
                <a:spcPts val="0"/>
              </a:spcBef>
              <a:buSzPct val="100000"/>
              <a:buAutoNum type="arabicParenR"/>
            </a:pPr>
            <a:r>
              <a:rPr b="1" lang="en" sz="1800"/>
              <a:t>Any scaffolding/variations you would include</a:t>
            </a:r>
          </a:p>
          <a:p>
            <a:pPr indent="-342900" lvl="0" marL="457200" rtl="0">
              <a:lnSpc>
                <a:spcPct val="115000"/>
              </a:lnSpc>
              <a:spcBef>
                <a:spcPts val="0"/>
              </a:spcBef>
              <a:buSzPct val="100000"/>
              <a:buAutoNum type="arabicParenR"/>
            </a:pPr>
            <a:r>
              <a:rPr b="1" lang="en" sz="1800"/>
              <a:t>How the results of the formative assessment will affect instruction</a:t>
            </a:r>
          </a:p>
          <a:p>
            <a:pPr indent="-342900" lvl="0" marL="457200" rtl="0">
              <a:lnSpc>
                <a:spcPct val="115000"/>
              </a:lnSpc>
              <a:spcBef>
                <a:spcPts val="0"/>
              </a:spcBef>
              <a:buSzPct val="100000"/>
              <a:buAutoNum type="arabicParenR"/>
            </a:pPr>
            <a:r>
              <a:rPr b="1" lang="en" sz="1800"/>
              <a:t>Please plan to present your assessment plan to the full group</a:t>
            </a:r>
          </a:p>
        </p:txBody>
      </p:sp>
      <p:pic>
        <p:nvPicPr>
          <p:cNvPr id="634" name="Shape 634"/>
          <p:cNvPicPr preferRelativeResize="0"/>
          <p:nvPr/>
        </p:nvPicPr>
        <p:blipFill>
          <a:blip r:embed="rId3">
            <a:alphaModFix/>
          </a:blip>
          <a:stretch>
            <a:fillRect/>
          </a:stretch>
        </p:blipFill>
        <p:spPr>
          <a:xfrm>
            <a:off x="122725" y="1275975"/>
            <a:ext cx="2910725"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05978"/>
            <a:ext cx="8229600" cy="857400"/>
          </a:xfrm>
          <a:prstGeom prst="rect">
            <a:avLst/>
          </a:prstGeom>
        </p:spPr>
        <p:txBody>
          <a:bodyPr anchorCtr="0" anchor="b" bIns="91425" lIns="91425" rIns="91425" wrap="square" tIns="91425">
            <a:noAutofit/>
          </a:bodyPr>
          <a:lstStyle/>
          <a:p>
            <a:pPr lvl="0">
              <a:spcBef>
                <a:spcPts val="0"/>
              </a:spcBef>
              <a:buNone/>
            </a:pPr>
            <a:r>
              <a:rPr b="1" lang="en" sz="3600"/>
              <a:t>As you watch this clip</a:t>
            </a:r>
          </a:p>
        </p:txBody>
      </p:sp>
      <p:sp>
        <p:nvSpPr>
          <p:cNvPr id="357" name="Shape 357"/>
          <p:cNvSpPr txBox="1"/>
          <p:nvPr>
            <p:ph idx="1" type="body"/>
          </p:nvPr>
        </p:nvSpPr>
        <p:spPr>
          <a:xfrm>
            <a:off x="457200" y="1200150"/>
            <a:ext cx="8229600" cy="3725700"/>
          </a:xfrm>
          <a:prstGeom prst="rect">
            <a:avLst/>
          </a:prstGeom>
        </p:spPr>
        <p:txBody>
          <a:bodyPr anchorCtr="0" anchor="t" bIns="91425" lIns="91425" rIns="91425" wrap="square" tIns="91425">
            <a:noAutofit/>
          </a:bodyPr>
          <a:lstStyle/>
          <a:p>
            <a:pPr lvl="0" rtl="0">
              <a:lnSpc>
                <a:spcPct val="115000"/>
              </a:lnSpc>
              <a:spcBef>
                <a:spcPts val="0"/>
              </a:spcBef>
              <a:buNone/>
            </a:pPr>
            <a:r>
              <a:rPr b="1" lang="en" sz="3000">
                <a:solidFill>
                  <a:srgbClr val="FF0000"/>
                </a:solidFill>
              </a:rPr>
              <a:t>WHAT ONE QUESTION DOES SHE ASK REPEATEDLY??</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t/>
            </a:r>
            <a:endParaRPr sz="1100">
              <a:solidFill>
                <a:schemeClr val="dk1"/>
              </a:solidFill>
            </a:endParaRPr>
          </a:p>
          <a:p>
            <a:pPr indent="-381000" lvl="0" marL="457200" rtl="0">
              <a:lnSpc>
                <a:spcPct val="115000"/>
              </a:lnSpc>
              <a:spcBef>
                <a:spcPts val="0"/>
              </a:spcBef>
              <a:buClr>
                <a:schemeClr val="dk1"/>
              </a:buClr>
              <a:buSzPct val="100000"/>
              <a:buAutoNum type="arabicPeriod"/>
            </a:pPr>
            <a:r>
              <a:rPr b="1" lang="en" sz="2400">
                <a:solidFill>
                  <a:schemeClr val="dk1"/>
                </a:solidFill>
              </a:rPr>
              <a:t>What is the objective of this lesson?</a:t>
            </a:r>
          </a:p>
          <a:p>
            <a:pPr indent="-381000" lvl="0" marL="457200" rtl="0">
              <a:lnSpc>
                <a:spcPct val="115000"/>
              </a:lnSpc>
              <a:spcBef>
                <a:spcPts val="0"/>
              </a:spcBef>
              <a:buClr>
                <a:schemeClr val="dk1"/>
              </a:buClr>
              <a:buSzPct val="100000"/>
              <a:buAutoNum type="arabicPeriod"/>
            </a:pPr>
            <a:r>
              <a:rPr b="1" lang="en" sz="2400">
                <a:solidFill>
                  <a:schemeClr val="dk1"/>
                </a:solidFill>
              </a:rPr>
              <a:t>What do you conclude about her as a teacher from these questions?</a:t>
            </a:r>
          </a:p>
          <a:p>
            <a:pPr indent="-381000" lvl="0" marL="457200">
              <a:lnSpc>
                <a:spcPct val="115000"/>
              </a:lnSpc>
              <a:spcBef>
                <a:spcPts val="0"/>
              </a:spcBef>
              <a:buClr>
                <a:schemeClr val="dk1"/>
              </a:buClr>
              <a:buSzPct val="100000"/>
              <a:buAutoNum type="arabicPeriod"/>
            </a:pPr>
            <a:r>
              <a:rPr b="1" lang="en" sz="2400">
                <a:solidFill>
                  <a:schemeClr val="dk1"/>
                </a:solidFill>
              </a:rPr>
              <a:t>What message does she convey to her students by these questions?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Shape 639"/>
          <p:cNvSpPr txBox="1"/>
          <p:nvPr>
            <p:ph type="title"/>
          </p:nvPr>
        </p:nvSpPr>
        <p:spPr>
          <a:xfrm>
            <a:off x="457200" y="83425"/>
            <a:ext cx="8229600" cy="17307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1" lang="en" sz="4400">
                <a:solidFill>
                  <a:schemeClr val="dk1"/>
                </a:solidFill>
              </a:rPr>
              <a:t>GO TEAM TO:</a:t>
            </a:r>
          </a:p>
          <a:p>
            <a:pPr indent="0" lvl="0" marL="0" marR="0" rtl="0" algn="ctr">
              <a:spcBef>
                <a:spcPts val="0"/>
              </a:spcBef>
              <a:buClr>
                <a:schemeClr val="dk1"/>
              </a:buClr>
              <a:buSzPct val="25000"/>
              <a:buFont typeface="Calibri"/>
              <a:buNone/>
            </a:pPr>
            <a:r>
              <a:rPr b="1" lang="en" sz="4400">
                <a:solidFill>
                  <a:schemeClr val="dk1"/>
                </a:solidFill>
              </a:rPr>
              <a:t>Connecting Feedback to Assessment</a:t>
            </a:r>
          </a:p>
        </p:txBody>
      </p:sp>
      <p:sp>
        <p:nvSpPr>
          <p:cNvPr id="640" name="Shape 640"/>
          <p:cNvSpPr txBox="1"/>
          <p:nvPr>
            <p:ph idx="1" type="body"/>
          </p:nvPr>
        </p:nvSpPr>
        <p:spPr>
          <a:xfrm>
            <a:off x="457200" y="1362400"/>
            <a:ext cx="8229600" cy="3232200"/>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id="641" name="Shape 641"/>
          <p:cNvPicPr preferRelativeResize="0"/>
          <p:nvPr/>
        </p:nvPicPr>
        <p:blipFill rotWithShape="1">
          <a:blip r:embed="rId3">
            <a:alphaModFix/>
          </a:blip>
          <a:srcRect b="0" l="0" r="0" t="0"/>
          <a:stretch/>
        </p:blipFill>
        <p:spPr>
          <a:xfrm>
            <a:off x="2059250" y="1889625"/>
            <a:ext cx="6385800" cy="3136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Shape 646"/>
          <p:cNvSpPr txBox="1"/>
          <p:nvPr>
            <p:ph idx="1" type="body"/>
          </p:nvPr>
        </p:nvSpPr>
        <p:spPr>
          <a:xfrm>
            <a:off x="4390200" y="1494475"/>
            <a:ext cx="4753800" cy="3429000"/>
          </a:xfrm>
          <a:prstGeom prst="rect">
            <a:avLst/>
          </a:prstGeom>
        </p:spPr>
        <p:txBody>
          <a:bodyPr anchorCtr="0" anchor="t" bIns="91425" lIns="91425" rIns="91425" wrap="square" tIns="91425">
            <a:noAutofit/>
          </a:bodyPr>
          <a:lstStyle/>
          <a:p>
            <a:pPr lvl="0" rtl="0">
              <a:spcBef>
                <a:spcPts val="0"/>
              </a:spcBef>
              <a:buNone/>
            </a:pPr>
            <a:r>
              <a:rPr b="1" lang="en" sz="6000">
                <a:solidFill>
                  <a:srgbClr val="FF00FF"/>
                </a:solidFill>
                <a:latin typeface="Arial"/>
                <a:ea typeface="Arial"/>
                <a:cs typeface="Arial"/>
                <a:sym typeface="Arial"/>
              </a:rPr>
              <a:t>What’s the Difference?</a:t>
            </a:r>
          </a:p>
        </p:txBody>
      </p:sp>
      <p:sp>
        <p:nvSpPr>
          <p:cNvPr id="647" name="Shape 647"/>
          <p:cNvSpPr txBox="1"/>
          <p:nvPr>
            <p:ph type="title"/>
          </p:nvPr>
        </p:nvSpPr>
        <p:spPr>
          <a:xfrm>
            <a:off x="0" y="205975"/>
            <a:ext cx="4390200" cy="3775500"/>
          </a:xfrm>
          <a:prstGeom prst="rect">
            <a:avLst/>
          </a:prstGeom>
          <a:solidFill>
            <a:srgbClr val="FF00FF"/>
          </a:solidFill>
        </p:spPr>
        <p:txBody>
          <a:bodyPr anchorCtr="0" anchor="ctr" bIns="91425" lIns="91425" rIns="91425" wrap="square" tIns="91425">
            <a:noAutofit/>
          </a:bodyPr>
          <a:lstStyle/>
          <a:p>
            <a:pPr lvl="0">
              <a:spcBef>
                <a:spcPts val="0"/>
              </a:spcBef>
              <a:buNone/>
            </a:pPr>
            <a:r>
              <a:rPr lang="en" sz="6000">
                <a:solidFill>
                  <a:srgbClr val="000000"/>
                </a:solidFill>
                <a:latin typeface="Arial"/>
                <a:ea typeface="Arial"/>
                <a:cs typeface="Arial"/>
                <a:sym typeface="Arial"/>
              </a:rPr>
              <a:t>Appreciate</a:t>
            </a:r>
          </a:p>
          <a:p>
            <a:pPr lvl="0" rtl="0">
              <a:spcBef>
                <a:spcPts val="0"/>
              </a:spcBef>
              <a:buNone/>
            </a:pPr>
            <a:r>
              <a:rPr lang="en" sz="6000">
                <a:solidFill>
                  <a:srgbClr val="000000"/>
                </a:solidFill>
                <a:latin typeface="Arial"/>
                <a:ea typeface="Arial"/>
                <a:cs typeface="Arial"/>
                <a:sym typeface="Arial"/>
              </a:rPr>
              <a:t>Coach Evaluate</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Shape 652"/>
          <p:cNvSpPr txBox="1"/>
          <p:nvPr>
            <p:ph idx="1" type="body"/>
          </p:nvPr>
        </p:nvSpPr>
        <p:spPr>
          <a:xfrm>
            <a:off x="0" y="1110850"/>
            <a:ext cx="9048900" cy="3394500"/>
          </a:xfrm>
          <a:prstGeom prst="rect">
            <a:avLst/>
          </a:prstGeom>
        </p:spPr>
        <p:txBody>
          <a:bodyPr anchorCtr="0" anchor="t" bIns="91425" lIns="91425" rIns="91425" wrap="square" tIns="91425">
            <a:noAutofit/>
          </a:bodyPr>
          <a:lstStyle/>
          <a:p>
            <a:pPr lvl="0" rtl="0">
              <a:spcBef>
                <a:spcPts val="0"/>
              </a:spcBef>
              <a:buNone/>
            </a:pPr>
            <a:r>
              <a:rPr b="1" lang="en" sz="3600">
                <a:solidFill>
                  <a:srgbClr val="9900FF"/>
                </a:solidFill>
                <a:latin typeface="Arial"/>
                <a:ea typeface="Arial"/>
                <a:cs typeface="Arial"/>
                <a:sym typeface="Arial"/>
              </a:rPr>
              <a:t>“Thanks for cooking dinner dad.”</a:t>
            </a:r>
          </a:p>
          <a:p>
            <a:pPr lvl="0" rtl="0">
              <a:spcBef>
                <a:spcPts val="0"/>
              </a:spcBef>
              <a:buNone/>
            </a:pPr>
            <a:r>
              <a:rPr b="1" lang="en" sz="3600">
                <a:solidFill>
                  <a:srgbClr val="FF0000"/>
                </a:solidFill>
                <a:latin typeface="Arial"/>
                <a:ea typeface="Arial"/>
                <a:cs typeface="Arial"/>
                <a:sym typeface="Arial"/>
              </a:rPr>
              <a:t>“You’re a 3 star cook.”</a:t>
            </a:r>
          </a:p>
          <a:p>
            <a:pPr lvl="0" rtl="0">
              <a:spcBef>
                <a:spcPts val="0"/>
              </a:spcBef>
              <a:buNone/>
            </a:pPr>
            <a:r>
              <a:rPr b="1" lang="en" sz="3600">
                <a:solidFill>
                  <a:srgbClr val="0000FF"/>
                </a:solidFill>
                <a:latin typeface="Arial"/>
                <a:ea typeface="Arial"/>
                <a:cs typeface="Arial"/>
                <a:sym typeface="Arial"/>
              </a:rPr>
              <a:t>“The soup could use a little more salt.”</a:t>
            </a:r>
          </a:p>
        </p:txBody>
      </p:sp>
      <p:sp>
        <p:nvSpPr>
          <p:cNvPr id="653" name="Shape 653"/>
          <p:cNvSpPr txBox="1"/>
          <p:nvPr>
            <p:ph type="title"/>
          </p:nvPr>
        </p:nvSpPr>
        <p:spPr>
          <a:xfrm>
            <a:off x="0" y="205975"/>
            <a:ext cx="9144000" cy="857400"/>
          </a:xfrm>
          <a:prstGeom prst="rect">
            <a:avLst/>
          </a:prstGeom>
          <a:solidFill>
            <a:srgbClr val="00FFFF"/>
          </a:solidFill>
        </p:spPr>
        <p:txBody>
          <a:bodyPr anchorCtr="0" anchor="ctr" bIns="91425" lIns="91425" rIns="91425" wrap="square" tIns="91425">
            <a:noAutofit/>
          </a:bodyPr>
          <a:lstStyle/>
          <a:p>
            <a:pPr lvl="0" rtl="0">
              <a:spcBef>
                <a:spcPts val="0"/>
              </a:spcBef>
              <a:buNone/>
            </a:pPr>
            <a:r>
              <a:rPr lang="en" sz="4800">
                <a:solidFill>
                  <a:srgbClr val="000000"/>
                </a:solidFill>
                <a:latin typeface="Arial"/>
                <a:ea typeface="Arial"/>
                <a:cs typeface="Arial"/>
                <a:sym typeface="Arial"/>
              </a:rPr>
              <a:t>Appreciate, Coach, Evaluate</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Shape 658"/>
          <p:cNvSpPr txBox="1"/>
          <p:nvPr>
            <p:ph idx="1" type="body"/>
          </p:nvPr>
        </p:nvSpPr>
        <p:spPr>
          <a:xfrm>
            <a:off x="457200" y="1494475"/>
            <a:ext cx="8229600" cy="3498300"/>
          </a:xfrm>
          <a:prstGeom prst="rect">
            <a:avLst/>
          </a:prstGeom>
        </p:spPr>
        <p:txBody>
          <a:bodyPr anchorCtr="0" anchor="t" bIns="91425" lIns="91425" rIns="91425" wrap="square" tIns="91425">
            <a:noAutofit/>
          </a:bodyPr>
          <a:lstStyle/>
          <a:p>
            <a:pPr lvl="0" rtl="0">
              <a:spcBef>
                <a:spcPts val="0"/>
              </a:spcBef>
              <a:buNone/>
            </a:pPr>
            <a:r>
              <a:rPr b="1" lang="en" sz="3600">
                <a:solidFill>
                  <a:srgbClr val="FF0000"/>
                </a:solidFill>
                <a:latin typeface="Arial"/>
                <a:ea typeface="Arial"/>
                <a:cs typeface="Arial"/>
                <a:sym typeface="Arial"/>
              </a:rPr>
              <a:t>Distinctions--which one do you want to give and why?</a:t>
            </a:r>
          </a:p>
          <a:p>
            <a:pPr lvl="0" rtl="0">
              <a:spcBef>
                <a:spcPts val="0"/>
              </a:spcBef>
              <a:buNone/>
            </a:pPr>
            <a:r>
              <a:rPr b="1" lang="en" sz="3600">
                <a:solidFill>
                  <a:srgbClr val="9900FF"/>
                </a:solidFill>
                <a:latin typeface="Arial"/>
                <a:ea typeface="Arial"/>
                <a:cs typeface="Arial"/>
                <a:sym typeface="Arial"/>
              </a:rPr>
              <a:t>When and How</a:t>
            </a:r>
          </a:p>
          <a:p>
            <a:pPr lvl="0" rtl="0">
              <a:spcBef>
                <a:spcPts val="0"/>
              </a:spcBef>
              <a:buNone/>
            </a:pPr>
            <a:r>
              <a:rPr b="1" lang="en" sz="3600">
                <a:solidFill>
                  <a:srgbClr val="0000FF"/>
                </a:solidFill>
                <a:latin typeface="Arial"/>
                <a:ea typeface="Arial"/>
                <a:cs typeface="Arial"/>
                <a:sym typeface="Arial"/>
              </a:rPr>
              <a:t>Responsibility of the Recipient</a:t>
            </a:r>
          </a:p>
          <a:p>
            <a:pPr lvl="0" rtl="0">
              <a:spcBef>
                <a:spcPts val="0"/>
              </a:spcBef>
              <a:buNone/>
            </a:pPr>
            <a:r>
              <a:t/>
            </a:r>
            <a:endParaRPr>
              <a:latin typeface="Arial"/>
              <a:ea typeface="Arial"/>
              <a:cs typeface="Arial"/>
              <a:sym typeface="Arial"/>
            </a:endParaRPr>
          </a:p>
        </p:txBody>
      </p:sp>
      <p:sp>
        <p:nvSpPr>
          <p:cNvPr id="659" name="Shape 659"/>
          <p:cNvSpPr txBox="1"/>
          <p:nvPr>
            <p:ph type="title"/>
          </p:nvPr>
        </p:nvSpPr>
        <p:spPr>
          <a:xfrm>
            <a:off x="0" y="205975"/>
            <a:ext cx="9144000" cy="857400"/>
          </a:xfrm>
          <a:prstGeom prst="rect">
            <a:avLst/>
          </a:prstGeom>
          <a:solidFill>
            <a:srgbClr val="FFD966"/>
          </a:solidFill>
        </p:spPr>
        <p:txBody>
          <a:bodyPr anchorCtr="0" anchor="ctr" bIns="91425" lIns="91425" rIns="91425" wrap="square" tIns="91425">
            <a:noAutofit/>
          </a:bodyPr>
          <a:lstStyle/>
          <a:p>
            <a:pPr lvl="0" rtl="0">
              <a:spcBef>
                <a:spcPts val="0"/>
              </a:spcBef>
              <a:buNone/>
            </a:pPr>
            <a:r>
              <a:rPr lang="en" sz="4800">
                <a:solidFill>
                  <a:srgbClr val="000000"/>
                </a:solidFill>
                <a:latin typeface="Arial"/>
                <a:ea typeface="Arial"/>
                <a:cs typeface="Arial"/>
                <a:sym typeface="Arial"/>
              </a:rPr>
              <a:t>Appreciate, Coach, Evaluate</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Shape 664"/>
          <p:cNvSpPr txBox="1"/>
          <p:nvPr>
            <p:ph idx="1" type="body"/>
          </p:nvPr>
        </p:nvSpPr>
        <p:spPr>
          <a:xfrm>
            <a:off x="457200" y="1110853"/>
            <a:ext cx="8229600" cy="3394500"/>
          </a:xfrm>
          <a:prstGeom prst="rect">
            <a:avLst/>
          </a:prstGeom>
        </p:spPr>
        <p:txBody>
          <a:bodyPr anchorCtr="0" anchor="t" bIns="91425" lIns="91425" rIns="91425" wrap="square" tIns="91425">
            <a:noAutofit/>
          </a:bodyPr>
          <a:lstStyle/>
          <a:p>
            <a:pPr lvl="0" rtl="0">
              <a:spcBef>
                <a:spcPts val="0"/>
              </a:spcBef>
              <a:buNone/>
            </a:pPr>
            <a:r>
              <a:rPr b="1" lang="en" sz="3600">
                <a:solidFill>
                  <a:srgbClr val="9900FF"/>
                </a:solidFill>
                <a:latin typeface="Arial"/>
                <a:ea typeface="Arial"/>
                <a:cs typeface="Arial"/>
                <a:sym typeface="Arial"/>
              </a:rPr>
              <a:t>Role Play</a:t>
            </a:r>
          </a:p>
          <a:p>
            <a:pPr lvl="0">
              <a:spcBef>
                <a:spcPts val="0"/>
              </a:spcBef>
              <a:buNone/>
            </a:pPr>
            <a:r>
              <a:rPr b="1" lang="en" sz="3600">
                <a:latin typeface="Arial"/>
                <a:ea typeface="Arial"/>
                <a:cs typeface="Arial"/>
                <a:sym typeface="Arial"/>
              </a:rPr>
              <a:t>Each Partner Take a Turn as Giving and Receiving Feedback at Monthly Check-in</a:t>
            </a:r>
          </a:p>
        </p:txBody>
      </p:sp>
      <p:sp>
        <p:nvSpPr>
          <p:cNvPr id="665" name="Shape 665"/>
          <p:cNvSpPr txBox="1"/>
          <p:nvPr>
            <p:ph type="title"/>
          </p:nvPr>
        </p:nvSpPr>
        <p:spPr>
          <a:xfrm>
            <a:off x="457200" y="205978"/>
            <a:ext cx="8229600" cy="857400"/>
          </a:xfrm>
          <a:prstGeom prst="rect">
            <a:avLst/>
          </a:prstGeom>
          <a:solidFill>
            <a:srgbClr val="FF00FF"/>
          </a:solidFill>
        </p:spPr>
        <p:txBody>
          <a:bodyPr anchorCtr="0" anchor="ctr" bIns="91425" lIns="91425" rIns="91425" wrap="square" tIns="91425">
            <a:noAutofit/>
          </a:bodyPr>
          <a:lstStyle/>
          <a:p>
            <a:pPr lvl="0">
              <a:spcBef>
                <a:spcPts val="0"/>
              </a:spcBef>
              <a:buNone/>
            </a:pPr>
            <a:r>
              <a:rPr lang="en">
                <a:solidFill>
                  <a:srgbClr val="000000"/>
                </a:solidFill>
                <a:latin typeface="Arial"/>
                <a:ea typeface="Arial"/>
                <a:cs typeface="Arial"/>
                <a:sym typeface="Arial"/>
              </a:rPr>
              <a:t>Appreciate, Coach, Evaluate</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0" name="Shape 670"/>
        <p:cNvGrpSpPr/>
        <p:nvPr/>
      </p:nvGrpSpPr>
      <p:grpSpPr>
        <a:xfrm>
          <a:off x="0" y="0"/>
          <a:ext cx="0" cy="0"/>
          <a:chOff x="0" y="0"/>
          <a:chExt cx="0" cy="0"/>
        </a:xfrm>
      </p:grpSpPr>
      <p:sp>
        <p:nvSpPr>
          <p:cNvPr id="671" name="Shape 671"/>
          <p:cNvSpPr txBox="1"/>
          <p:nvPr>
            <p:ph idx="1" type="body"/>
          </p:nvPr>
        </p:nvSpPr>
        <p:spPr>
          <a:xfrm>
            <a:off x="457200" y="1110853"/>
            <a:ext cx="8229600" cy="3394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rPr lang="en" sz="3200"/>
              <a:t>Three types of recipients:</a:t>
            </a:r>
          </a:p>
          <a:p>
            <a:pPr indent="-263525" lvl="0" marL="365125" marR="0" rtl="0" algn="l">
              <a:lnSpc>
                <a:spcPct val="100000"/>
              </a:lnSpc>
              <a:spcBef>
                <a:spcPts val="400"/>
              </a:spcBef>
              <a:spcAft>
                <a:spcPts val="0"/>
              </a:spcAft>
              <a:buClr>
                <a:schemeClr val="accent1"/>
              </a:buClr>
              <a:buSzPct val="68000"/>
              <a:buFont typeface="Noto Sans Symbols"/>
              <a:buChar char="●"/>
            </a:pPr>
            <a:r>
              <a:rPr b="1" i="0" lang="en" sz="3200" u="none" cap="none" strike="noStrike">
                <a:solidFill>
                  <a:schemeClr val="dk1"/>
                </a:solidFill>
                <a:latin typeface="Federo"/>
                <a:ea typeface="Federo"/>
                <a:cs typeface="Federo"/>
                <a:sym typeface="Federo"/>
              </a:rPr>
              <a:t>Reactive</a:t>
            </a:r>
          </a:p>
          <a:p>
            <a:pPr indent="-263525" lvl="0" marL="365125" marR="0" rtl="0" algn="l">
              <a:lnSpc>
                <a:spcPct val="100000"/>
              </a:lnSpc>
              <a:spcBef>
                <a:spcPts val="400"/>
              </a:spcBef>
              <a:spcAft>
                <a:spcPts val="0"/>
              </a:spcAft>
              <a:buClr>
                <a:schemeClr val="accent1"/>
              </a:buClr>
              <a:buSzPct val="68000"/>
              <a:buFont typeface="Noto Sans Symbols"/>
              <a:buChar char="●"/>
            </a:pPr>
            <a:r>
              <a:rPr b="1" i="0" lang="en" sz="3200" u="none" cap="none" strike="noStrike">
                <a:solidFill>
                  <a:schemeClr val="dk1"/>
                </a:solidFill>
                <a:latin typeface="Federo"/>
                <a:ea typeface="Federo"/>
                <a:cs typeface="Federo"/>
                <a:sym typeface="Federo"/>
              </a:rPr>
              <a:t>Receptive</a:t>
            </a:r>
          </a:p>
          <a:p>
            <a:pPr indent="-263525" lvl="0" marL="365125" marR="0" rtl="0" algn="l">
              <a:lnSpc>
                <a:spcPct val="100000"/>
              </a:lnSpc>
              <a:spcBef>
                <a:spcPts val="400"/>
              </a:spcBef>
              <a:spcAft>
                <a:spcPts val="0"/>
              </a:spcAft>
              <a:buClr>
                <a:schemeClr val="accent1"/>
              </a:buClr>
              <a:buSzPct val="68000"/>
              <a:buFont typeface="Noto Sans Symbols"/>
              <a:buChar char="●"/>
            </a:pPr>
            <a:r>
              <a:rPr b="1" i="0" lang="en" sz="3200" u="none" cap="none" strike="noStrike">
                <a:solidFill>
                  <a:schemeClr val="dk1"/>
                </a:solidFill>
                <a:latin typeface="Federo"/>
                <a:ea typeface="Federo"/>
                <a:cs typeface="Federo"/>
                <a:sym typeface="Federo"/>
              </a:rPr>
              <a:t>Reflective</a:t>
            </a:r>
          </a:p>
          <a:p>
            <a:pPr indent="0" lvl="0" marL="0" rtl="0">
              <a:lnSpc>
                <a:spcPct val="100000"/>
              </a:lnSpc>
              <a:spcBef>
                <a:spcPts val="0"/>
              </a:spcBef>
              <a:buNone/>
            </a:pPr>
            <a:r>
              <a:t/>
            </a:r>
            <a:endParaRPr i="1"/>
          </a:p>
          <a:p>
            <a:pPr indent="0" lvl="0" marL="0" rtl="0">
              <a:lnSpc>
                <a:spcPct val="100000"/>
              </a:lnSpc>
              <a:spcBef>
                <a:spcPts val="0"/>
              </a:spcBef>
              <a:buNone/>
            </a:pPr>
            <a:r>
              <a:rPr lang="en"/>
              <a:t>The following is from </a:t>
            </a:r>
            <a:r>
              <a:rPr i="1" lang="en"/>
              <a:t>Building Teachers’ Capacity for Success</a:t>
            </a:r>
            <a:r>
              <a:rPr lang="en"/>
              <a:t> – Pete Hall and Alisa Simeral</a:t>
            </a:r>
          </a:p>
          <a:p>
            <a:pPr indent="0" lvl="0" marL="0" marR="0" rtl="0" algn="l">
              <a:spcBef>
                <a:spcPts val="0"/>
              </a:spcBef>
              <a:buSzPct val="25000"/>
              <a:buNone/>
            </a:pPr>
            <a:r>
              <a:t/>
            </a:r>
            <a:endParaRPr b="1" i="0" sz="3200" u="none" cap="none" strike="noStrike">
              <a:solidFill>
                <a:schemeClr val="dk1"/>
              </a:solidFill>
              <a:latin typeface="Federo"/>
              <a:ea typeface="Federo"/>
              <a:cs typeface="Federo"/>
              <a:sym typeface="Federo"/>
            </a:endParaRPr>
          </a:p>
        </p:txBody>
      </p:sp>
      <p:sp>
        <p:nvSpPr>
          <p:cNvPr id="672" name="Shape 672"/>
          <p:cNvSpPr txBox="1"/>
          <p:nvPr>
            <p:ph type="title"/>
          </p:nvPr>
        </p:nvSpPr>
        <p:spPr>
          <a:xfrm>
            <a:off x="450850" y="201215"/>
            <a:ext cx="8242300" cy="869156"/>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n" sz="4100" u="none" cap="none" strike="noStrike">
                <a:solidFill>
                  <a:schemeClr val="dk2"/>
                </a:solidFill>
                <a:latin typeface="Rambla"/>
                <a:ea typeface="Rambla"/>
                <a:cs typeface="Rambla"/>
                <a:sym typeface="Rambla"/>
              </a:rPr>
              <a:t>The 3 R’s of Feedback</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6" name="Shape 676"/>
        <p:cNvGrpSpPr/>
        <p:nvPr/>
      </p:nvGrpSpPr>
      <p:grpSpPr>
        <a:xfrm>
          <a:off x="0" y="0"/>
          <a:ext cx="0" cy="0"/>
          <a:chOff x="0" y="0"/>
          <a:chExt cx="0" cy="0"/>
        </a:xfrm>
      </p:grpSpPr>
      <p:sp>
        <p:nvSpPr>
          <p:cNvPr id="677" name="Shape 677"/>
          <p:cNvSpPr txBox="1"/>
          <p:nvPr>
            <p:ph idx="1" type="body"/>
          </p:nvPr>
        </p:nvSpPr>
        <p:spPr>
          <a:xfrm>
            <a:off x="457200" y="1110853"/>
            <a:ext cx="8229600" cy="3394471"/>
          </a:xfrm>
          <a:prstGeom prst="rect">
            <a:avLst/>
          </a:prstGeom>
          <a:noFill/>
          <a:ln>
            <a:noFill/>
          </a:ln>
        </p:spPr>
        <p:txBody>
          <a:bodyPr anchorCtr="0" anchor="t" bIns="45700" lIns="91425" rIns="91425" wrap="square" tIns="45700">
            <a:noAutofit/>
          </a:bodyPr>
          <a:lstStyle/>
          <a:p>
            <a:pPr indent="-263525" lvl="0" marL="365125" marR="0" rtl="0" algn="l">
              <a:lnSpc>
                <a:spcPct val="100000"/>
              </a:lnSpc>
              <a:spcBef>
                <a:spcPts val="400"/>
              </a:spcBef>
              <a:spcAft>
                <a:spcPts val="0"/>
              </a:spcAft>
              <a:buClr>
                <a:schemeClr val="accent1"/>
              </a:buClr>
              <a:buSzPct val="68000"/>
              <a:buFont typeface="Noto Sans Symbols"/>
              <a:buChar char="●"/>
            </a:pPr>
            <a:r>
              <a:rPr b="0" i="0" lang="en" sz="2700" u="none" cap="none" strike="noStrike">
                <a:solidFill>
                  <a:schemeClr val="dk1"/>
                </a:solidFill>
                <a:latin typeface="Rambla"/>
                <a:ea typeface="Rambla"/>
                <a:cs typeface="Rambla"/>
                <a:sym typeface="Rambla"/>
              </a:rPr>
              <a:t>A </a:t>
            </a:r>
            <a:r>
              <a:rPr b="1" i="0" lang="en" sz="2700" u="none" cap="none" strike="noStrike">
                <a:solidFill>
                  <a:srgbClr val="006699"/>
                </a:solidFill>
                <a:latin typeface="Rambla"/>
                <a:ea typeface="Rambla"/>
                <a:cs typeface="Rambla"/>
                <a:sym typeface="Rambla"/>
              </a:rPr>
              <a:t>reactive</a:t>
            </a:r>
            <a:r>
              <a:rPr b="0" i="0" lang="en" sz="2700" u="none" cap="none" strike="noStrike">
                <a:solidFill>
                  <a:srgbClr val="0033CC"/>
                </a:solidFill>
                <a:latin typeface="Rambla"/>
                <a:ea typeface="Rambla"/>
                <a:cs typeface="Rambla"/>
                <a:sym typeface="Rambla"/>
              </a:rPr>
              <a:t> </a:t>
            </a:r>
            <a:r>
              <a:rPr lang="en"/>
              <a:t>recipient</a:t>
            </a:r>
            <a:r>
              <a:rPr b="0" i="0" lang="en" sz="2700" u="none" cap="none" strike="noStrike">
                <a:solidFill>
                  <a:schemeClr val="dk1"/>
                </a:solidFill>
                <a:latin typeface="Rambla"/>
                <a:ea typeface="Rambla"/>
                <a:cs typeface="Rambla"/>
                <a:sym typeface="Rambla"/>
              </a:rPr>
              <a:t>… </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Hesitant to take ownership </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Resistant to change</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Limited knowledge of best practices</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Does not always value feedback  </a:t>
            </a:r>
          </a:p>
          <a:p>
            <a:pPr indent="0" lvl="0" marL="0" marR="0" rtl="0" algn="l">
              <a:spcBef>
                <a:spcPts val="0"/>
              </a:spcBef>
              <a:buSzPct val="25000"/>
              <a:buNone/>
            </a:pPr>
            <a:r>
              <a:t/>
            </a:r>
            <a:endParaRPr b="0" i="0" sz="2300" u="none" cap="none" strike="noStrike">
              <a:solidFill>
                <a:schemeClr val="dk1"/>
              </a:solidFill>
              <a:latin typeface="Rambla"/>
              <a:ea typeface="Rambla"/>
              <a:cs typeface="Rambla"/>
              <a:sym typeface="Rambla"/>
            </a:endParaRPr>
          </a:p>
        </p:txBody>
      </p:sp>
      <p:sp>
        <p:nvSpPr>
          <p:cNvPr id="678" name="Shape 678"/>
          <p:cNvSpPr txBox="1"/>
          <p:nvPr>
            <p:ph type="title"/>
          </p:nvPr>
        </p:nvSpPr>
        <p:spPr>
          <a:xfrm>
            <a:off x="450850" y="201215"/>
            <a:ext cx="8242300" cy="909638"/>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n" sz="4800" u="none" cap="none" strike="noStrike">
                <a:solidFill>
                  <a:schemeClr val="dk2"/>
                </a:solidFill>
                <a:latin typeface="Rambla"/>
                <a:ea typeface="Rambla"/>
                <a:cs typeface="Rambla"/>
                <a:sym typeface="Rambla"/>
              </a:rPr>
              <a:t>Reactive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2" name="Shape 682"/>
        <p:cNvGrpSpPr/>
        <p:nvPr/>
      </p:nvGrpSpPr>
      <p:grpSpPr>
        <a:xfrm>
          <a:off x="0" y="0"/>
          <a:ext cx="0" cy="0"/>
          <a:chOff x="0" y="0"/>
          <a:chExt cx="0" cy="0"/>
        </a:xfrm>
      </p:grpSpPr>
      <p:sp>
        <p:nvSpPr>
          <p:cNvPr id="683" name="Shape 683"/>
          <p:cNvSpPr txBox="1"/>
          <p:nvPr>
            <p:ph idx="1" type="body"/>
          </p:nvPr>
        </p:nvSpPr>
        <p:spPr>
          <a:xfrm>
            <a:off x="457200" y="1110853"/>
            <a:ext cx="8229600" cy="3394471"/>
          </a:xfrm>
          <a:prstGeom prst="rect">
            <a:avLst/>
          </a:prstGeom>
          <a:noFill/>
          <a:ln>
            <a:noFill/>
          </a:ln>
        </p:spPr>
        <p:txBody>
          <a:bodyPr anchorCtr="0" anchor="t" bIns="45700" lIns="91425" rIns="91425" wrap="square" tIns="45700">
            <a:noAutofit/>
          </a:bodyPr>
          <a:lstStyle/>
          <a:p>
            <a:pPr indent="-263525" lvl="0" marL="365125" marR="0" rtl="0" algn="l">
              <a:lnSpc>
                <a:spcPct val="100000"/>
              </a:lnSpc>
              <a:spcBef>
                <a:spcPts val="0"/>
              </a:spcBef>
              <a:spcAft>
                <a:spcPts val="0"/>
              </a:spcAft>
              <a:buClr>
                <a:schemeClr val="accent1"/>
              </a:buClr>
              <a:buSzPct val="68000"/>
              <a:buFont typeface="Noto Sans Symbols"/>
              <a:buChar char="●"/>
            </a:pPr>
            <a:r>
              <a:rPr b="1" i="0" lang="en" sz="2700" u="none" cap="none" strike="noStrike">
                <a:solidFill>
                  <a:schemeClr val="dk1"/>
                </a:solidFill>
                <a:latin typeface="Rambla"/>
                <a:ea typeface="Rambla"/>
                <a:cs typeface="Rambla"/>
                <a:sym typeface="Rambla"/>
              </a:rPr>
              <a:t>A </a:t>
            </a:r>
            <a:r>
              <a:rPr b="1" i="0" lang="en" sz="2700" u="none" cap="none" strike="noStrike">
                <a:solidFill>
                  <a:srgbClr val="1FAECD"/>
                </a:solidFill>
                <a:latin typeface="Rambla"/>
                <a:ea typeface="Rambla"/>
                <a:cs typeface="Rambla"/>
                <a:sym typeface="Rambla"/>
              </a:rPr>
              <a:t>receptive</a:t>
            </a:r>
            <a:r>
              <a:rPr b="1" i="0" lang="en" sz="2700" u="none" cap="none" strike="noStrike">
                <a:solidFill>
                  <a:schemeClr val="dk1"/>
                </a:solidFill>
                <a:latin typeface="Rambla"/>
                <a:ea typeface="Rambla"/>
                <a:cs typeface="Rambla"/>
                <a:sym typeface="Rambla"/>
              </a:rPr>
              <a:t> </a:t>
            </a:r>
            <a:r>
              <a:rPr b="1" lang="en"/>
              <a:t>recipient</a:t>
            </a:r>
            <a:r>
              <a:rPr b="1" i="0" lang="en" sz="2700" u="none" cap="none" strike="noStrike">
                <a:solidFill>
                  <a:schemeClr val="dk1"/>
                </a:solidFill>
                <a:latin typeface="Rambla"/>
                <a:ea typeface="Rambla"/>
                <a:cs typeface="Rambla"/>
                <a:sym typeface="Rambla"/>
              </a:rPr>
              <a:t>… </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Occasionally takes ownership </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Hesitant to change</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Awareness of best practices</a:t>
            </a:r>
          </a:p>
          <a:p>
            <a:pPr indent="-239712" lvl="1" marL="620712" marR="0" rtl="0" algn="l">
              <a:lnSpc>
                <a:spcPct val="200000"/>
              </a:lnSpc>
              <a:spcBef>
                <a:spcPts val="300"/>
              </a:spcBef>
              <a:spcAft>
                <a:spcPts val="0"/>
              </a:spcAft>
              <a:buClr>
                <a:schemeClr val="accent1"/>
              </a:buClr>
              <a:buSzPct val="100000"/>
              <a:buFont typeface="Verdana"/>
              <a:buChar char="◦"/>
            </a:pPr>
            <a:r>
              <a:rPr b="1" i="0" lang="en" sz="2300" u="none" cap="none" strike="noStrike">
                <a:solidFill>
                  <a:schemeClr val="dk1"/>
                </a:solidFill>
                <a:latin typeface="Rambla"/>
                <a:ea typeface="Rambla"/>
                <a:cs typeface="Rambla"/>
                <a:sym typeface="Rambla"/>
              </a:rPr>
              <a:t>Does not always implement the feedback  </a:t>
            </a:r>
          </a:p>
          <a:p>
            <a:pPr indent="0" lvl="0" marL="0" marR="0" rtl="0" algn="l">
              <a:spcBef>
                <a:spcPts val="0"/>
              </a:spcBef>
              <a:buSzPct val="25000"/>
              <a:buNone/>
            </a:pPr>
            <a:r>
              <a:t/>
            </a:r>
            <a:endParaRPr b="0" i="0" sz="2300" u="none" cap="none" strike="noStrike">
              <a:solidFill>
                <a:schemeClr val="dk1"/>
              </a:solidFill>
              <a:latin typeface="Rambla"/>
              <a:ea typeface="Rambla"/>
              <a:cs typeface="Rambla"/>
              <a:sym typeface="Rambla"/>
            </a:endParaRPr>
          </a:p>
        </p:txBody>
      </p:sp>
      <p:sp>
        <p:nvSpPr>
          <p:cNvPr id="684" name="Shape 684"/>
          <p:cNvSpPr txBox="1"/>
          <p:nvPr>
            <p:ph type="title"/>
          </p:nvPr>
        </p:nvSpPr>
        <p:spPr>
          <a:xfrm>
            <a:off x="450850" y="201215"/>
            <a:ext cx="8242300" cy="869156"/>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Rambla"/>
              <a:buNone/>
            </a:pPr>
            <a:r>
              <a:rPr b="1" i="0" lang="en" sz="4400" u="none" cap="none" strike="noStrike">
                <a:solidFill>
                  <a:schemeClr val="dk1"/>
                </a:solidFill>
                <a:latin typeface="Rambla"/>
                <a:ea typeface="Rambla"/>
                <a:cs typeface="Rambla"/>
                <a:sym typeface="Rambla"/>
              </a:rPr>
              <a:t>Receptive</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8" name="Shape 688"/>
        <p:cNvGrpSpPr/>
        <p:nvPr/>
      </p:nvGrpSpPr>
      <p:grpSpPr>
        <a:xfrm>
          <a:off x="0" y="0"/>
          <a:ext cx="0" cy="0"/>
          <a:chOff x="0" y="0"/>
          <a:chExt cx="0" cy="0"/>
        </a:xfrm>
      </p:grpSpPr>
      <p:sp>
        <p:nvSpPr>
          <p:cNvPr id="689" name="Shape 689"/>
          <p:cNvSpPr txBox="1"/>
          <p:nvPr>
            <p:ph idx="1" type="body"/>
          </p:nvPr>
        </p:nvSpPr>
        <p:spPr>
          <a:xfrm>
            <a:off x="457200" y="1110853"/>
            <a:ext cx="8229600" cy="3394471"/>
          </a:xfrm>
          <a:prstGeom prst="rect">
            <a:avLst/>
          </a:prstGeom>
          <a:noFill/>
          <a:ln>
            <a:noFill/>
          </a:ln>
        </p:spPr>
        <p:txBody>
          <a:bodyPr anchorCtr="0" anchor="t" bIns="45700" lIns="91425" rIns="91425" wrap="square" tIns="45700">
            <a:noAutofit/>
          </a:bodyPr>
          <a:lstStyle/>
          <a:p>
            <a:pPr indent="-263525" lvl="0" marL="365125" marR="0" rtl="0" algn="l">
              <a:lnSpc>
                <a:spcPct val="100000"/>
              </a:lnSpc>
              <a:spcBef>
                <a:spcPts val="0"/>
              </a:spcBef>
              <a:spcAft>
                <a:spcPts val="0"/>
              </a:spcAft>
              <a:buClr>
                <a:schemeClr val="accent1"/>
              </a:buClr>
              <a:buSzPct val="68000"/>
              <a:buFont typeface="Noto Sans Symbols"/>
              <a:buChar char="●"/>
            </a:pPr>
            <a:r>
              <a:rPr b="0" i="0" lang="en" sz="2700" u="none" cap="none" strike="noStrike">
                <a:solidFill>
                  <a:schemeClr val="dk1"/>
                </a:solidFill>
                <a:latin typeface="Rambla"/>
                <a:ea typeface="Rambla"/>
                <a:cs typeface="Rambla"/>
                <a:sym typeface="Rambla"/>
              </a:rPr>
              <a:t>A </a:t>
            </a:r>
            <a:r>
              <a:rPr b="1" i="0" lang="en" sz="2700" u="none" cap="none" strike="noStrike">
                <a:solidFill>
                  <a:srgbClr val="1FAECD"/>
                </a:solidFill>
                <a:latin typeface="Rambla"/>
                <a:ea typeface="Rambla"/>
                <a:cs typeface="Rambla"/>
                <a:sym typeface="Rambla"/>
              </a:rPr>
              <a:t>reflective</a:t>
            </a:r>
            <a:r>
              <a:rPr b="0" i="0" lang="en" sz="2700" u="none" cap="none" strike="noStrike">
                <a:solidFill>
                  <a:schemeClr val="dk1"/>
                </a:solidFill>
                <a:latin typeface="Rambla"/>
                <a:ea typeface="Rambla"/>
                <a:cs typeface="Rambla"/>
                <a:sym typeface="Rambla"/>
              </a:rPr>
              <a:t> </a:t>
            </a:r>
            <a:r>
              <a:rPr lang="en"/>
              <a:t>recipient</a:t>
            </a:r>
            <a:r>
              <a:rPr b="0" i="0" lang="en" sz="2700" u="none" cap="none" strike="noStrike">
                <a:solidFill>
                  <a:schemeClr val="dk1"/>
                </a:solidFill>
                <a:latin typeface="Rambla"/>
                <a:ea typeface="Rambla"/>
                <a:cs typeface="Rambla"/>
                <a:sym typeface="Rambla"/>
              </a:rPr>
              <a:t>… </a:t>
            </a:r>
          </a:p>
          <a:p>
            <a:pPr indent="-239712" lvl="1" marL="620712" marR="0" rtl="0" algn="l">
              <a:lnSpc>
                <a:spcPct val="150000"/>
              </a:lnSpc>
              <a:spcBef>
                <a:spcPts val="300"/>
              </a:spcBef>
              <a:spcAft>
                <a:spcPts val="0"/>
              </a:spcAft>
              <a:buClr>
                <a:schemeClr val="accent1"/>
              </a:buClr>
              <a:buSzPct val="100000"/>
              <a:buFont typeface="Verdana"/>
              <a:buChar char="◦"/>
            </a:pPr>
            <a:r>
              <a:rPr b="1" i="0" lang="en" sz="2000" u="none" cap="none" strike="noStrike">
                <a:solidFill>
                  <a:schemeClr val="dk1"/>
                </a:solidFill>
                <a:latin typeface="Rambla"/>
                <a:ea typeface="Rambla"/>
                <a:cs typeface="Rambla"/>
                <a:sym typeface="Rambla"/>
              </a:rPr>
              <a:t>Takes complete ownership </a:t>
            </a:r>
          </a:p>
          <a:p>
            <a:pPr indent="-239712" lvl="1" marL="620712" marR="0" rtl="0" algn="l">
              <a:lnSpc>
                <a:spcPct val="150000"/>
              </a:lnSpc>
              <a:spcBef>
                <a:spcPts val="300"/>
              </a:spcBef>
              <a:spcAft>
                <a:spcPts val="0"/>
              </a:spcAft>
              <a:buClr>
                <a:schemeClr val="accent1"/>
              </a:buClr>
              <a:buSzPct val="100000"/>
              <a:buFont typeface="Verdana"/>
              <a:buChar char="◦"/>
            </a:pPr>
            <a:r>
              <a:rPr b="1" i="0" lang="en" sz="2000" u="none" cap="none" strike="noStrike">
                <a:solidFill>
                  <a:schemeClr val="dk1"/>
                </a:solidFill>
                <a:latin typeface="Rambla"/>
                <a:ea typeface="Rambla"/>
                <a:cs typeface="Rambla"/>
                <a:sym typeface="Rambla"/>
              </a:rPr>
              <a:t>Embraces change that positively impacts student learning</a:t>
            </a:r>
          </a:p>
          <a:p>
            <a:pPr indent="-239712" lvl="1" marL="620712" marR="0" rtl="0" algn="l">
              <a:lnSpc>
                <a:spcPct val="150000"/>
              </a:lnSpc>
              <a:spcBef>
                <a:spcPts val="300"/>
              </a:spcBef>
              <a:spcAft>
                <a:spcPts val="0"/>
              </a:spcAft>
              <a:buClr>
                <a:schemeClr val="accent1"/>
              </a:buClr>
              <a:buSzPct val="100000"/>
              <a:buFont typeface="Verdana"/>
              <a:buChar char="◦"/>
            </a:pPr>
            <a:r>
              <a:rPr b="1" i="0" lang="en" sz="2000" u="none" cap="none" strike="noStrike">
                <a:solidFill>
                  <a:schemeClr val="dk1"/>
                </a:solidFill>
                <a:latin typeface="Rambla"/>
                <a:ea typeface="Rambla"/>
                <a:cs typeface="Rambla"/>
                <a:sym typeface="Rambla"/>
              </a:rPr>
              <a:t>Possesses a wealth of knowledge of best practices and implements effectively</a:t>
            </a:r>
          </a:p>
          <a:p>
            <a:pPr indent="-239712" lvl="1" marL="620712" marR="0" rtl="0" algn="l">
              <a:lnSpc>
                <a:spcPct val="150000"/>
              </a:lnSpc>
              <a:spcBef>
                <a:spcPts val="300"/>
              </a:spcBef>
              <a:spcAft>
                <a:spcPts val="0"/>
              </a:spcAft>
              <a:buClr>
                <a:schemeClr val="accent1"/>
              </a:buClr>
              <a:buSzPct val="100000"/>
              <a:buFont typeface="Verdana"/>
              <a:buChar char="◦"/>
            </a:pPr>
            <a:r>
              <a:rPr b="1" i="0" lang="en" sz="2000" u="none" cap="none" strike="noStrike">
                <a:solidFill>
                  <a:schemeClr val="dk1"/>
                </a:solidFill>
                <a:latin typeface="Rambla"/>
                <a:ea typeface="Rambla"/>
                <a:cs typeface="Rambla"/>
                <a:sym typeface="Rambla"/>
              </a:rPr>
              <a:t>Thinks critically about the provided feedback and strives for continuous improvement  </a:t>
            </a:r>
          </a:p>
          <a:p>
            <a:pPr indent="0" lvl="0" marL="0" marR="0" rtl="0" algn="l">
              <a:spcBef>
                <a:spcPts val="0"/>
              </a:spcBef>
              <a:buSzPct val="25000"/>
              <a:buNone/>
            </a:pPr>
            <a:r>
              <a:t/>
            </a:r>
            <a:endParaRPr b="0" i="0" sz="2000" u="none" cap="none" strike="noStrike">
              <a:solidFill>
                <a:schemeClr val="dk1"/>
              </a:solidFill>
              <a:latin typeface="Rambla"/>
              <a:ea typeface="Rambla"/>
              <a:cs typeface="Rambla"/>
              <a:sym typeface="Rambla"/>
            </a:endParaRPr>
          </a:p>
        </p:txBody>
      </p:sp>
      <p:sp>
        <p:nvSpPr>
          <p:cNvPr id="690" name="Shape 690"/>
          <p:cNvSpPr txBox="1"/>
          <p:nvPr>
            <p:ph type="title"/>
          </p:nvPr>
        </p:nvSpPr>
        <p:spPr>
          <a:xfrm>
            <a:off x="450850" y="201215"/>
            <a:ext cx="8242300" cy="909638"/>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n" sz="4800" u="none" cap="none" strike="noStrike">
                <a:solidFill>
                  <a:schemeClr val="dk2"/>
                </a:solidFill>
                <a:latin typeface="Rambla"/>
                <a:ea typeface="Rambla"/>
                <a:cs typeface="Rambla"/>
                <a:sym typeface="Rambla"/>
              </a:rPr>
              <a:t>Reflective</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4" name="Shape 694"/>
        <p:cNvGrpSpPr/>
        <p:nvPr/>
      </p:nvGrpSpPr>
      <p:grpSpPr>
        <a:xfrm>
          <a:off x="0" y="0"/>
          <a:ext cx="0" cy="0"/>
          <a:chOff x="0" y="0"/>
          <a:chExt cx="0" cy="0"/>
        </a:xfrm>
      </p:grpSpPr>
      <p:sp>
        <p:nvSpPr>
          <p:cNvPr id="695" name="Shape 695"/>
          <p:cNvSpPr txBox="1"/>
          <p:nvPr>
            <p:ph idx="1" type="body"/>
          </p:nvPr>
        </p:nvSpPr>
        <p:spPr>
          <a:xfrm>
            <a:off x="457200" y="874625"/>
            <a:ext cx="8229600" cy="4268700"/>
          </a:xfrm>
          <a:prstGeom prst="rect">
            <a:avLst/>
          </a:prstGeom>
          <a:noFill/>
          <a:ln>
            <a:noFill/>
          </a:ln>
        </p:spPr>
        <p:txBody>
          <a:bodyPr anchorCtr="0" anchor="t" bIns="45700" lIns="91425" rIns="91425" wrap="square" tIns="45700">
            <a:noAutofit/>
          </a:bodyPr>
          <a:lstStyle/>
          <a:p>
            <a:pPr indent="-263525" lvl="0" marL="365125" marR="0" rtl="0" algn="l">
              <a:lnSpc>
                <a:spcPct val="100000"/>
              </a:lnSpc>
              <a:spcBef>
                <a:spcPts val="0"/>
              </a:spcBef>
              <a:spcAft>
                <a:spcPts val="0"/>
              </a:spcAft>
              <a:buClr>
                <a:schemeClr val="accent1"/>
              </a:buClr>
              <a:buSzPct val="68000"/>
              <a:buFont typeface="Noto Sans Symbols"/>
              <a:buChar char="●"/>
            </a:pPr>
            <a:r>
              <a:rPr b="0" i="0" lang="en" sz="2200" u="none" cap="none" strike="noStrike">
                <a:solidFill>
                  <a:schemeClr val="dk1"/>
                </a:solidFill>
                <a:latin typeface="Rambla"/>
                <a:ea typeface="Rambla"/>
                <a:cs typeface="Rambla"/>
                <a:sym typeface="Rambla"/>
              </a:rPr>
              <a:t>I enjoyed my visit to your class.  Your students seemed off task during the lesson.  The transitions were chaotic and students seemed confused about procedures. </a:t>
            </a:r>
          </a:p>
          <a:p>
            <a:pPr indent="-263525" lvl="0" marL="365125" marR="0" rtl="0" algn="l">
              <a:lnSpc>
                <a:spcPct val="100000"/>
              </a:lnSpc>
              <a:spcBef>
                <a:spcPts val="400"/>
              </a:spcBef>
              <a:spcAft>
                <a:spcPts val="0"/>
              </a:spcAft>
              <a:buClr>
                <a:schemeClr val="accent1"/>
              </a:buClr>
              <a:buSzPct val="68000"/>
              <a:buFont typeface="Noto Sans Symbols"/>
              <a:buNone/>
            </a:pPr>
            <a:r>
              <a:t/>
            </a:r>
            <a:endParaRPr b="0" i="0" sz="2200" u="none" cap="none" strike="noStrike">
              <a:solidFill>
                <a:schemeClr val="dk1"/>
              </a:solidFill>
              <a:latin typeface="Rambla"/>
              <a:ea typeface="Rambla"/>
              <a:cs typeface="Rambla"/>
              <a:sym typeface="Rambla"/>
            </a:endParaRPr>
          </a:p>
          <a:p>
            <a:pPr indent="-263525" lvl="0" marL="365125" marR="0" rtl="0" algn="l">
              <a:lnSpc>
                <a:spcPct val="100000"/>
              </a:lnSpc>
              <a:spcBef>
                <a:spcPts val="400"/>
              </a:spcBef>
              <a:spcAft>
                <a:spcPts val="0"/>
              </a:spcAft>
              <a:buClr>
                <a:schemeClr val="accent1"/>
              </a:buClr>
              <a:buSzPct val="68000"/>
              <a:buFont typeface="Noto Sans Symbols"/>
              <a:buChar char="●"/>
            </a:pPr>
            <a:r>
              <a:rPr b="0" i="0" lang="en" sz="2200" u="none" cap="none" strike="noStrike">
                <a:solidFill>
                  <a:schemeClr val="dk1"/>
                </a:solidFill>
                <a:latin typeface="Rambla"/>
                <a:ea typeface="Rambla"/>
                <a:cs typeface="Rambla"/>
                <a:sym typeface="Rambla"/>
              </a:rPr>
              <a:t>During independent practice, 7 out of 22 students were off task (heads down, side conversations, drawing).  It is important to ensure students have a clear understanding of the task and expectations prior to beginning independent work.  Be sure you have the attention of all students when providing directions, have one or two students repeat your directions, and monitor immediately after the start of independent practice to ensure all students have begun to work. </a:t>
            </a:r>
          </a:p>
        </p:txBody>
      </p:sp>
      <p:sp>
        <p:nvSpPr>
          <p:cNvPr id="696" name="Shape 696"/>
          <p:cNvSpPr txBox="1"/>
          <p:nvPr>
            <p:ph type="title"/>
          </p:nvPr>
        </p:nvSpPr>
        <p:spPr>
          <a:xfrm>
            <a:off x="450850" y="186925"/>
            <a:ext cx="8242200" cy="856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Rambla"/>
              <a:buNone/>
            </a:pPr>
            <a:r>
              <a:rPr b="1" i="0" lang="en" sz="3600" u="none" cap="none" strike="noStrike">
                <a:solidFill>
                  <a:srgbClr val="000000"/>
                </a:solidFill>
                <a:latin typeface="Rambla"/>
                <a:ea typeface="Rambla"/>
                <a:cs typeface="Rambla"/>
                <a:sym typeface="Rambla"/>
              </a:rPr>
              <a:t>“Actionable vs. Not Actionable Feedback”</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457200" y="205978"/>
            <a:ext cx="8229600" cy="857400"/>
          </a:xfrm>
          <a:prstGeom prst="rect">
            <a:avLst/>
          </a:prstGeom>
          <a:solidFill>
            <a:srgbClr val="00FFFF"/>
          </a:solidFill>
        </p:spPr>
        <p:txBody>
          <a:bodyPr anchorCtr="0" anchor="b" bIns="91425" lIns="91425" rIns="91425" wrap="square" tIns="91425">
            <a:noAutofit/>
          </a:bodyPr>
          <a:lstStyle/>
          <a:p>
            <a:pPr lvl="0" rtl="0">
              <a:spcBef>
                <a:spcPts val="0"/>
              </a:spcBef>
              <a:buNone/>
            </a:pPr>
            <a:r>
              <a:rPr b="1" i="1" lang="en" sz="3600"/>
              <a:t>How Did We Get Here?</a:t>
            </a:r>
          </a:p>
        </p:txBody>
      </p:sp>
      <p:sp>
        <p:nvSpPr>
          <p:cNvPr id="363" name="Shape 363"/>
          <p:cNvSpPr txBox="1"/>
          <p:nvPr>
            <p:ph idx="1" type="body"/>
          </p:nvPr>
        </p:nvSpPr>
        <p:spPr>
          <a:xfrm>
            <a:off x="457200" y="1200150"/>
            <a:ext cx="8229600" cy="3725700"/>
          </a:xfrm>
          <a:prstGeom prst="rect">
            <a:avLst/>
          </a:prstGeom>
        </p:spPr>
        <p:txBody>
          <a:bodyPr anchorCtr="0" anchor="t" bIns="91425" lIns="91425" rIns="91425" wrap="square" tIns="91425">
            <a:noAutofit/>
          </a:bodyPr>
          <a:lstStyle/>
          <a:p>
            <a:pPr indent="-419100" lvl="0" marL="457200" rtl="0">
              <a:lnSpc>
                <a:spcPct val="115000"/>
              </a:lnSpc>
              <a:spcBef>
                <a:spcPts val="0"/>
              </a:spcBef>
              <a:buClr>
                <a:srgbClr val="FF0000"/>
              </a:buClr>
              <a:buSzPct val="100000"/>
              <a:buAutoNum type="arabicPeriod"/>
            </a:pPr>
            <a:r>
              <a:rPr b="1" lang="en" sz="3000">
                <a:solidFill>
                  <a:srgbClr val="FF0000"/>
                </a:solidFill>
              </a:rPr>
              <a:t>What was my objective (short term)</a:t>
            </a:r>
          </a:p>
          <a:p>
            <a:pPr indent="-419100" lvl="0" marL="457200" rtl="0">
              <a:lnSpc>
                <a:spcPct val="115000"/>
              </a:lnSpc>
              <a:spcBef>
                <a:spcPts val="0"/>
              </a:spcBef>
              <a:buClr>
                <a:srgbClr val="0000FF"/>
              </a:buClr>
              <a:buSzPct val="100000"/>
              <a:buAutoNum type="arabicPeriod"/>
            </a:pPr>
            <a:r>
              <a:rPr b="1" lang="en" sz="3000">
                <a:solidFill>
                  <a:srgbClr val="0000FF"/>
                </a:solidFill>
              </a:rPr>
              <a:t>What were my long term goals?</a:t>
            </a:r>
          </a:p>
          <a:p>
            <a:pPr indent="-419100" lvl="0" marL="457200" rtl="0">
              <a:lnSpc>
                <a:spcPct val="115000"/>
              </a:lnSpc>
              <a:spcBef>
                <a:spcPts val="0"/>
              </a:spcBef>
              <a:buClr>
                <a:srgbClr val="9900FF"/>
              </a:buClr>
              <a:buSzPct val="100000"/>
              <a:buAutoNum type="arabicPeriod"/>
            </a:pPr>
            <a:r>
              <a:rPr b="1" lang="en" sz="3000">
                <a:solidFill>
                  <a:srgbClr val="9900FF"/>
                </a:solidFill>
              </a:rPr>
              <a:t>What might one conclude about me as a teacher based on this question?</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0" name="Shape 700"/>
        <p:cNvGrpSpPr/>
        <p:nvPr/>
      </p:nvGrpSpPr>
      <p:grpSpPr>
        <a:xfrm>
          <a:off x="0" y="0"/>
          <a:ext cx="0" cy="0"/>
          <a:chOff x="0" y="0"/>
          <a:chExt cx="0" cy="0"/>
        </a:xfrm>
      </p:grpSpPr>
      <p:sp>
        <p:nvSpPr>
          <p:cNvPr id="701" name="Shape 701"/>
          <p:cNvSpPr txBox="1"/>
          <p:nvPr>
            <p:ph idx="1" type="body"/>
          </p:nvPr>
        </p:nvSpPr>
        <p:spPr>
          <a:xfrm>
            <a:off x="457200" y="1110850"/>
            <a:ext cx="8229600" cy="3888300"/>
          </a:xfrm>
          <a:prstGeom prst="rect">
            <a:avLst/>
          </a:prstGeom>
          <a:noFill/>
          <a:ln>
            <a:noFill/>
          </a:ln>
        </p:spPr>
        <p:txBody>
          <a:bodyPr anchorCtr="0" anchor="t" bIns="45700" lIns="91425" rIns="91425" wrap="square" tIns="45700">
            <a:noAutofit/>
          </a:bodyPr>
          <a:lstStyle/>
          <a:p>
            <a:pPr indent="-69850" lvl="0" marL="0" rtl="0">
              <a:spcBef>
                <a:spcPts val="0"/>
              </a:spcBef>
              <a:buClr>
                <a:schemeClr val="dk1"/>
              </a:buClr>
              <a:buSzPct val="45833"/>
              <a:buFont typeface="Arial"/>
              <a:buNone/>
            </a:pPr>
            <a:r>
              <a:rPr lang="en" sz="2400">
                <a:latin typeface="Arial"/>
                <a:ea typeface="Arial"/>
                <a:cs typeface="Arial"/>
                <a:sym typeface="Arial"/>
              </a:rPr>
              <a:t>Specific Clips (apologies that they are not all HS, but they will be useful nonetheless):</a:t>
            </a:r>
          </a:p>
          <a:p>
            <a:pPr indent="-69850" lvl="0" marL="0" rtl="0">
              <a:spcBef>
                <a:spcPts val="0"/>
              </a:spcBef>
              <a:buClr>
                <a:schemeClr val="dk1"/>
              </a:buClr>
              <a:buSzPct val="45833"/>
              <a:buFont typeface="Arial"/>
              <a:buNone/>
            </a:pPr>
            <a:r>
              <a:rPr lang="en" sz="2400">
                <a:latin typeface="Arial"/>
                <a:ea typeface="Arial"/>
                <a:cs typeface="Arial"/>
                <a:sym typeface="Arial"/>
              </a:rPr>
              <a:t>HS Math, </a:t>
            </a:r>
            <a:r>
              <a:rPr lang="en" sz="2400" u="sng">
                <a:solidFill>
                  <a:srgbClr val="1155CC"/>
                </a:solidFill>
                <a:latin typeface="Arial"/>
                <a:ea typeface="Arial"/>
                <a:cs typeface="Arial"/>
                <a:sym typeface="Arial"/>
                <a:hlinkClick r:id="rId3"/>
              </a:rPr>
              <a:t>https://www.youtube.com/watch?v=h6WJdsb0dfM</a:t>
            </a:r>
          </a:p>
          <a:p>
            <a:pPr indent="-69850" lvl="0" marL="0" rtl="0">
              <a:spcBef>
                <a:spcPts val="0"/>
              </a:spcBef>
              <a:buClr>
                <a:schemeClr val="dk1"/>
              </a:buClr>
              <a:buSzPct val="45833"/>
              <a:buFont typeface="Arial"/>
              <a:buNone/>
            </a:pPr>
            <a:r>
              <a:rPr lang="en" sz="2400">
                <a:latin typeface="Arial"/>
                <a:ea typeface="Arial"/>
                <a:cs typeface="Arial"/>
                <a:sym typeface="Arial"/>
              </a:rPr>
              <a:t>(Whole Brain--if you’ve never seen this, it is not everyone’s cup of tea)</a:t>
            </a:r>
          </a:p>
          <a:p>
            <a:pPr indent="-69850" lvl="0" marL="0" rtl="0">
              <a:spcBef>
                <a:spcPts val="0"/>
              </a:spcBef>
              <a:buClr>
                <a:schemeClr val="dk1"/>
              </a:buClr>
              <a:buSzPct val="45833"/>
              <a:buFont typeface="Arial"/>
              <a:buNone/>
            </a:pPr>
            <a:r>
              <a:rPr lang="en" sz="2400">
                <a:latin typeface="Arial"/>
                <a:ea typeface="Arial"/>
                <a:cs typeface="Arial"/>
                <a:sym typeface="Arial"/>
              </a:rPr>
              <a:t>HS History--drop in teacher, raw footage--</a:t>
            </a:r>
            <a:r>
              <a:rPr lang="en" sz="2400" u="sng">
                <a:solidFill>
                  <a:srgbClr val="1155CC"/>
                </a:solidFill>
                <a:latin typeface="Arial"/>
                <a:ea typeface="Arial"/>
                <a:cs typeface="Arial"/>
                <a:sym typeface="Arial"/>
                <a:hlinkClick r:id="rId4"/>
              </a:rPr>
              <a:t>https://www.youtube.com/watch?v=tZT7q4I8IcM</a:t>
            </a:r>
          </a:p>
          <a:p>
            <a:pPr indent="-69850" lvl="0" marL="0" rtl="0">
              <a:spcBef>
                <a:spcPts val="0"/>
              </a:spcBef>
              <a:buClr>
                <a:schemeClr val="dk1"/>
              </a:buClr>
              <a:buSzPct val="45833"/>
              <a:buFont typeface="Arial"/>
              <a:buNone/>
            </a:pPr>
            <a:r>
              <a:rPr lang="en" sz="2400">
                <a:latin typeface="Arial"/>
                <a:ea typeface="Arial"/>
                <a:cs typeface="Arial"/>
                <a:sym typeface="Arial"/>
              </a:rPr>
              <a:t>(also excellent)</a:t>
            </a:r>
          </a:p>
          <a:p>
            <a:pPr indent="-69850" lvl="0" marL="0" rtl="0">
              <a:spcBef>
                <a:spcPts val="0"/>
              </a:spcBef>
              <a:buClr>
                <a:schemeClr val="dk1"/>
              </a:buClr>
              <a:buSzPct val="45833"/>
              <a:buFont typeface="Arial"/>
              <a:buNone/>
            </a:pPr>
            <a:r>
              <a:t/>
            </a:r>
            <a:endParaRPr sz="2400">
              <a:latin typeface="Arial"/>
              <a:ea typeface="Arial"/>
              <a:cs typeface="Arial"/>
              <a:sym typeface="Arial"/>
            </a:endParaRPr>
          </a:p>
          <a:p>
            <a:pPr indent="-69850" lvl="0" marL="0" rtl="0">
              <a:spcBef>
                <a:spcPts val="0"/>
              </a:spcBef>
              <a:buClr>
                <a:schemeClr val="dk1"/>
              </a:buClr>
              <a:buSzPct val="45833"/>
              <a:buFont typeface="Arial"/>
              <a:buNone/>
            </a:pPr>
            <a:r>
              <a:t/>
            </a:r>
            <a:endParaRPr sz="2400">
              <a:latin typeface="Arial"/>
              <a:ea typeface="Arial"/>
              <a:cs typeface="Arial"/>
              <a:sym typeface="Arial"/>
            </a:endParaRPr>
          </a:p>
          <a:p>
            <a:pPr indent="-69850" lvl="0" marL="0" rtl="0">
              <a:spcBef>
                <a:spcPts val="0"/>
              </a:spcBef>
              <a:buClr>
                <a:schemeClr val="dk1"/>
              </a:buClr>
              <a:buSzPct val="45833"/>
              <a:buFont typeface="Arial"/>
              <a:buNone/>
            </a:pPr>
            <a:r>
              <a:t/>
            </a:r>
            <a:endParaRPr sz="2400">
              <a:latin typeface="Arial"/>
              <a:ea typeface="Arial"/>
              <a:cs typeface="Arial"/>
              <a:sym typeface="Arial"/>
            </a:endParaRPr>
          </a:p>
          <a:p>
            <a:pPr indent="-69850" lvl="0" marL="0" rtl="0">
              <a:spcBef>
                <a:spcPts val="0"/>
              </a:spcBef>
              <a:buClr>
                <a:schemeClr val="dk1"/>
              </a:buClr>
              <a:buSzPct val="45833"/>
              <a:buFont typeface="Arial"/>
              <a:buNone/>
            </a:pPr>
            <a:r>
              <a:t/>
            </a:r>
            <a:endParaRPr sz="2400">
              <a:latin typeface="Arial"/>
              <a:ea typeface="Arial"/>
              <a:cs typeface="Arial"/>
              <a:sym typeface="Arial"/>
            </a:endParaRPr>
          </a:p>
          <a:p>
            <a:pPr indent="0" lvl="0" marL="0" marR="0" rtl="0" algn="l">
              <a:lnSpc>
                <a:spcPct val="100000"/>
              </a:lnSpc>
              <a:spcBef>
                <a:spcPts val="400"/>
              </a:spcBef>
              <a:spcAft>
                <a:spcPts val="0"/>
              </a:spcAft>
              <a:buNone/>
            </a:pPr>
            <a:r>
              <a:t/>
            </a:r>
            <a:endParaRPr b="1" sz="1400"/>
          </a:p>
          <a:p>
            <a:pPr indent="-263525" lvl="0" marL="365125" marR="0" rtl="0" algn="l">
              <a:lnSpc>
                <a:spcPct val="100000"/>
              </a:lnSpc>
              <a:spcBef>
                <a:spcPts val="400"/>
              </a:spcBef>
              <a:spcAft>
                <a:spcPts val="0"/>
              </a:spcAft>
              <a:buClr>
                <a:schemeClr val="dk1"/>
              </a:buClr>
              <a:buSzPct val="25000"/>
              <a:buFont typeface="Rambla"/>
              <a:buNone/>
            </a:pPr>
            <a:r>
              <a:rPr b="0" i="0" lang="en" sz="1400" u="none" cap="none" strike="noStrike">
                <a:solidFill>
                  <a:schemeClr val="dk1"/>
                </a:solidFill>
                <a:latin typeface="Rambla"/>
                <a:ea typeface="Rambla"/>
                <a:cs typeface="Rambla"/>
                <a:sym typeface="Rambla"/>
              </a:rPr>
              <a:t> </a:t>
            </a:r>
          </a:p>
        </p:txBody>
      </p:sp>
      <p:sp>
        <p:nvSpPr>
          <p:cNvPr id="702" name="Shape 702"/>
          <p:cNvSpPr txBox="1"/>
          <p:nvPr>
            <p:ph type="title"/>
          </p:nvPr>
        </p:nvSpPr>
        <p:spPr>
          <a:xfrm>
            <a:off x="450850" y="201215"/>
            <a:ext cx="8242300" cy="869156"/>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Rambla"/>
              <a:buNone/>
            </a:pPr>
            <a:r>
              <a:rPr lang="en">
                <a:solidFill>
                  <a:srgbClr val="9900FF"/>
                </a:solidFill>
                <a:latin typeface="Arial"/>
                <a:ea typeface="Arial"/>
                <a:cs typeface="Arial"/>
                <a:sym typeface="Arial"/>
              </a:rPr>
              <a:t>Let’s go to the video tape...</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Shape 707"/>
          <p:cNvSpPr txBox="1"/>
          <p:nvPr>
            <p:ph idx="1" type="body"/>
          </p:nvPr>
        </p:nvSpPr>
        <p:spPr>
          <a:xfrm>
            <a:off x="457200" y="1110850"/>
            <a:ext cx="8229600" cy="3824100"/>
          </a:xfrm>
          <a:prstGeom prst="rect">
            <a:avLst/>
          </a:prstGeom>
        </p:spPr>
        <p:txBody>
          <a:bodyPr anchorCtr="0" anchor="t" bIns="91425" lIns="91425" rIns="91425" wrap="square" tIns="91425">
            <a:noAutofit/>
          </a:bodyPr>
          <a:lstStyle/>
          <a:p>
            <a:pPr indent="0" lvl="0" marL="0" rtl="0">
              <a:spcBef>
                <a:spcPts val="0"/>
              </a:spcBef>
              <a:buNone/>
            </a:pPr>
            <a:r>
              <a:rPr lang="en" sz="2400">
                <a:latin typeface="Arial"/>
                <a:ea typeface="Arial"/>
                <a:cs typeface="Arial"/>
                <a:sym typeface="Arial"/>
              </a:rPr>
              <a:t>The following are highly edited, but still might provide some value</a:t>
            </a:r>
          </a:p>
          <a:p>
            <a:pPr indent="0" lvl="0" marL="0" rtl="0">
              <a:spcBef>
                <a:spcPts val="0"/>
              </a:spcBef>
              <a:buNone/>
            </a:pPr>
            <a:r>
              <a:rPr lang="en" sz="2400">
                <a:latin typeface="Arial"/>
                <a:ea typeface="Arial"/>
                <a:cs typeface="Arial"/>
                <a:sym typeface="Arial"/>
              </a:rPr>
              <a:t>From Better Lesson: Grade 8 Math, </a:t>
            </a:r>
            <a:r>
              <a:rPr lang="en" sz="2400" u="sng">
                <a:solidFill>
                  <a:srgbClr val="0000FF"/>
                </a:solidFill>
                <a:latin typeface="Arial"/>
                <a:ea typeface="Arial"/>
                <a:cs typeface="Arial"/>
                <a:sym typeface="Arial"/>
                <a:hlinkClick r:id="rId3"/>
              </a:rPr>
              <a:t>http://betterlesson.com/lesson/434929/equivalent-expressions-formative-assessment-lesson-day-1-of-3</a:t>
            </a:r>
          </a:p>
          <a:p>
            <a:pPr indent="0" lvl="0" marL="0" rtl="0">
              <a:spcBef>
                <a:spcPts val="0"/>
              </a:spcBef>
              <a:buNone/>
            </a:pPr>
            <a:r>
              <a:t/>
            </a:r>
            <a:endParaRPr sz="2400">
              <a:latin typeface="Arial"/>
              <a:ea typeface="Arial"/>
              <a:cs typeface="Arial"/>
              <a:sym typeface="Arial"/>
            </a:endParaRPr>
          </a:p>
          <a:p>
            <a:pPr indent="0" lvl="0" marL="0" rtl="0">
              <a:spcBef>
                <a:spcPts val="0"/>
              </a:spcBef>
              <a:buNone/>
            </a:pPr>
            <a:r>
              <a:rPr lang="en" sz="2400">
                <a:latin typeface="Arial"/>
                <a:ea typeface="Arial"/>
                <a:cs typeface="Arial"/>
                <a:sym typeface="Arial"/>
              </a:rPr>
              <a:t>From Making Thinking Visible: Grade 12 ELA and Grade K: Art Appreciation-on a DVD</a:t>
            </a:r>
          </a:p>
        </p:txBody>
      </p:sp>
      <p:sp>
        <p:nvSpPr>
          <p:cNvPr id="708" name="Shape 708"/>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More clips….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Shape 713"/>
          <p:cNvSpPr txBox="1"/>
          <p:nvPr>
            <p:ph idx="1" type="body"/>
          </p:nvPr>
        </p:nvSpPr>
        <p:spPr>
          <a:xfrm>
            <a:off x="457200" y="1110853"/>
            <a:ext cx="8229600" cy="3394500"/>
          </a:xfrm>
          <a:prstGeom prst="rect">
            <a:avLst/>
          </a:prstGeom>
        </p:spPr>
        <p:txBody>
          <a:bodyPr anchorCtr="0" anchor="t" bIns="91425" lIns="91425" rIns="91425" wrap="square" tIns="91425">
            <a:noAutofit/>
          </a:bodyPr>
          <a:lstStyle/>
          <a:p>
            <a:pPr indent="0" lvl="0" marL="0" rtl="0">
              <a:spcBef>
                <a:spcPts val="0"/>
              </a:spcBef>
              <a:buNone/>
            </a:pPr>
            <a:r>
              <a:rPr lang="en" sz="2400">
                <a:latin typeface="Arial"/>
                <a:ea typeface="Arial"/>
                <a:cs typeface="Arial"/>
                <a:sym typeface="Arial"/>
              </a:rPr>
              <a:t>Grade 5 SS: </a:t>
            </a:r>
            <a:r>
              <a:rPr lang="en" sz="2400" u="sng">
                <a:solidFill>
                  <a:srgbClr val="1155CC"/>
                </a:solidFill>
                <a:latin typeface="Arial"/>
                <a:ea typeface="Arial"/>
                <a:cs typeface="Arial"/>
                <a:sym typeface="Arial"/>
                <a:hlinkClick r:id="rId3"/>
              </a:rPr>
              <a:t>https://www.youtube.com/watch?v=_cC5jB5FS-Q</a:t>
            </a:r>
          </a:p>
          <a:p>
            <a:pPr indent="-69850" lvl="0" marL="0">
              <a:spcBef>
                <a:spcPts val="0"/>
              </a:spcBef>
              <a:buClr>
                <a:schemeClr val="dk1"/>
              </a:buClr>
              <a:buSzPct val="45833"/>
              <a:buFont typeface="Arial"/>
              <a:buNone/>
            </a:pPr>
            <a:r>
              <a:rPr lang="en" sz="2400">
                <a:latin typeface="Arial"/>
                <a:ea typeface="Arial"/>
                <a:cs typeface="Arial"/>
                <a:sym typeface="Arial"/>
              </a:rPr>
              <a:t>(really good one--raw footage)</a:t>
            </a:r>
          </a:p>
        </p:txBody>
      </p:sp>
      <p:sp>
        <p:nvSpPr>
          <p:cNvPr id="714" name="Shape 714"/>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lvl="0">
              <a:spcBef>
                <a:spcPts val="0"/>
              </a:spcBef>
              <a:buNone/>
            </a:pPr>
            <a:r>
              <a:rPr lang="en">
                <a:solidFill>
                  <a:srgbClr val="9900FF"/>
                </a:solidFill>
                <a:latin typeface="Arial"/>
                <a:ea typeface="Arial"/>
                <a:cs typeface="Arial"/>
                <a:sym typeface="Arial"/>
              </a:rPr>
              <a:t>Even more clips….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Shape 719"/>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lvl="0">
              <a:spcBef>
                <a:spcPts val="0"/>
              </a:spcBef>
              <a:buNone/>
            </a:pPr>
            <a:r>
              <a:rPr b="1" lang="en" sz="3000"/>
              <a:t>NEXT STEPS</a:t>
            </a:r>
          </a:p>
        </p:txBody>
      </p:sp>
      <p:sp>
        <p:nvSpPr>
          <p:cNvPr id="720" name="Shape 720"/>
          <p:cNvSpPr txBox="1"/>
          <p:nvPr>
            <p:ph idx="1" type="body"/>
          </p:nvPr>
        </p:nvSpPr>
        <p:spPr>
          <a:xfrm>
            <a:off x="-98025" y="1174900"/>
            <a:ext cx="6315600" cy="2768400"/>
          </a:xfrm>
          <a:prstGeom prst="rect">
            <a:avLst/>
          </a:prstGeom>
        </p:spPr>
        <p:txBody>
          <a:bodyPr anchorCtr="0" anchor="t" bIns="91425" lIns="91425" rIns="91425" wrap="square" tIns="91425">
            <a:noAutofit/>
          </a:bodyPr>
          <a:lstStyle/>
          <a:p>
            <a:pPr lvl="0" rtl="0">
              <a:spcBef>
                <a:spcPts val="0"/>
              </a:spcBef>
              <a:buNone/>
            </a:pPr>
            <a:r>
              <a:t/>
            </a:r>
            <a:endParaRPr/>
          </a:p>
          <a:p>
            <a:pPr lvl="0">
              <a:spcBef>
                <a:spcPts val="0"/>
              </a:spcBef>
              <a:buNone/>
            </a:pPr>
            <a:r>
              <a:t/>
            </a:r>
            <a:endParaRPr/>
          </a:p>
        </p:txBody>
      </p:sp>
      <p:pic>
        <p:nvPicPr>
          <p:cNvPr descr="woman_walking_up_books_400_clr_7870-300x225.png" id="721" name="Shape 721"/>
          <p:cNvPicPr preferRelativeResize="0"/>
          <p:nvPr/>
        </p:nvPicPr>
        <p:blipFill>
          <a:blip r:embed="rId3">
            <a:alphaModFix/>
          </a:blip>
          <a:stretch>
            <a:fillRect/>
          </a:stretch>
        </p:blipFill>
        <p:spPr>
          <a:xfrm>
            <a:off x="282700" y="862800"/>
            <a:ext cx="5605100" cy="3080450"/>
          </a:xfrm>
          <a:prstGeom prst="rect">
            <a:avLst/>
          </a:prstGeom>
          <a:noFill/>
          <a:ln>
            <a:noFill/>
          </a:ln>
        </p:spPr>
      </p:pic>
      <p:sp>
        <p:nvSpPr>
          <p:cNvPr id="722" name="Shape 722"/>
          <p:cNvSpPr txBox="1"/>
          <p:nvPr/>
        </p:nvSpPr>
        <p:spPr>
          <a:xfrm>
            <a:off x="457200" y="3943300"/>
            <a:ext cx="6466800" cy="1094700"/>
          </a:xfrm>
          <a:prstGeom prst="rect">
            <a:avLst/>
          </a:prstGeom>
          <a:noFill/>
          <a:ln>
            <a:noFill/>
          </a:ln>
        </p:spPr>
        <p:txBody>
          <a:bodyPr anchorCtr="0" anchor="t" bIns="91425" lIns="91425" rIns="91425" wrap="square" tIns="91425">
            <a:noAutofit/>
          </a:bodyPr>
          <a:lstStyle/>
          <a:p>
            <a:pPr lvl="0">
              <a:spcBef>
                <a:spcPts val="0"/>
              </a:spcBef>
              <a:buNone/>
            </a:pPr>
            <a:r>
              <a:rPr b="1" lang="en" sz="1800"/>
              <a:t>Exit Ticket: </a:t>
            </a:r>
            <a:r>
              <a:rPr b="1" lang="en" sz="1800" u="sng">
                <a:solidFill>
                  <a:srgbClr val="1155CC"/>
                </a:solidFill>
                <a:hlinkClick r:id="rId4"/>
              </a:rPr>
              <a:t>https://docs.google.com/forms/d/1-1_oqpix9uG6nAL0mueCyd9re531fDrrBtAsKtC2-Pk/edit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377050" y="104173"/>
            <a:ext cx="8229600" cy="1480200"/>
          </a:xfrm>
          <a:prstGeom prst="rect">
            <a:avLst/>
          </a:prstGeom>
          <a:solidFill>
            <a:srgbClr val="00FF00"/>
          </a:solidFill>
        </p:spPr>
        <p:txBody>
          <a:bodyPr anchorCtr="0" anchor="b" bIns="91425" lIns="91425" rIns="91425" wrap="square" tIns="91425">
            <a:noAutofit/>
          </a:bodyPr>
          <a:lstStyle/>
          <a:p>
            <a:pPr indent="457200" lvl="0" marL="914400" rtl="0">
              <a:lnSpc>
                <a:spcPct val="115000"/>
              </a:lnSpc>
              <a:spcBef>
                <a:spcPts val="0"/>
              </a:spcBef>
              <a:buNone/>
            </a:pPr>
            <a:r>
              <a:rPr b="1" lang="en" sz="3600">
                <a:solidFill>
                  <a:schemeClr val="dk1"/>
                </a:solidFill>
              </a:rPr>
              <a:t>      Identify a question </a:t>
            </a:r>
          </a:p>
          <a:p>
            <a:pPr indent="0" lvl="0" marL="0" rtl="0">
              <a:lnSpc>
                <a:spcPct val="115000"/>
              </a:lnSpc>
              <a:spcBef>
                <a:spcPts val="0"/>
              </a:spcBef>
              <a:buNone/>
            </a:pPr>
            <a:r>
              <a:rPr b="1" lang="en" sz="3600">
                <a:solidFill>
                  <a:schemeClr val="dk1"/>
                </a:solidFill>
              </a:rPr>
              <a:t>              that you ask frequently</a:t>
            </a:r>
          </a:p>
        </p:txBody>
      </p:sp>
      <p:sp>
        <p:nvSpPr>
          <p:cNvPr id="369" name="Shape 369"/>
          <p:cNvSpPr txBox="1"/>
          <p:nvPr>
            <p:ph idx="1" type="body"/>
          </p:nvPr>
        </p:nvSpPr>
        <p:spPr>
          <a:xfrm>
            <a:off x="457200" y="1514650"/>
            <a:ext cx="8229600" cy="3411300"/>
          </a:xfrm>
          <a:prstGeom prst="rect">
            <a:avLst/>
          </a:prstGeom>
        </p:spPr>
        <p:txBody>
          <a:bodyPr anchorCtr="0" anchor="t" bIns="91425" lIns="91425" rIns="91425" wrap="square" tIns="91425">
            <a:noAutofit/>
          </a:bodyPr>
          <a:lstStyle/>
          <a:p>
            <a:pPr indent="-419100" lvl="0" marL="457200" rtl="0">
              <a:lnSpc>
                <a:spcPct val="115000"/>
              </a:lnSpc>
              <a:spcBef>
                <a:spcPts val="0"/>
              </a:spcBef>
              <a:buClr>
                <a:srgbClr val="FF0000"/>
              </a:buClr>
              <a:buSzPct val="100000"/>
              <a:buAutoNum type="arabicPeriod"/>
            </a:pPr>
            <a:r>
              <a:rPr b="1" lang="en" sz="3000">
                <a:solidFill>
                  <a:srgbClr val="FF0000"/>
                </a:solidFill>
              </a:rPr>
              <a:t>What is your objective (short term)</a:t>
            </a:r>
          </a:p>
          <a:p>
            <a:pPr indent="-419100" lvl="0" marL="457200" rtl="0">
              <a:lnSpc>
                <a:spcPct val="115000"/>
              </a:lnSpc>
              <a:spcBef>
                <a:spcPts val="0"/>
              </a:spcBef>
              <a:buClr>
                <a:srgbClr val="0000FF"/>
              </a:buClr>
              <a:buSzPct val="100000"/>
              <a:buAutoNum type="arabicPeriod"/>
            </a:pPr>
            <a:r>
              <a:rPr b="1" lang="en" sz="3000">
                <a:solidFill>
                  <a:srgbClr val="0000FF"/>
                </a:solidFill>
              </a:rPr>
              <a:t>What are your long term goals?</a:t>
            </a:r>
          </a:p>
          <a:p>
            <a:pPr indent="-419100" lvl="0" marL="457200" rtl="0">
              <a:lnSpc>
                <a:spcPct val="115000"/>
              </a:lnSpc>
              <a:spcBef>
                <a:spcPts val="0"/>
              </a:spcBef>
              <a:buClr>
                <a:srgbClr val="9900FF"/>
              </a:buClr>
              <a:buSzPct val="100000"/>
              <a:buAutoNum type="arabicPeriod"/>
            </a:pPr>
            <a:r>
              <a:rPr b="1" lang="en" sz="3000">
                <a:solidFill>
                  <a:srgbClr val="9900FF"/>
                </a:solidFill>
              </a:rPr>
              <a:t>What might one conclude about you as a teacher based on this question?</a:t>
            </a:r>
          </a:p>
          <a:p>
            <a:pPr lvl="0" rtl="0">
              <a:lnSpc>
                <a:spcPct val="115000"/>
              </a:lnSpc>
              <a:spcBef>
                <a:spcPts val="0"/>
              </a:spcBef>
              <a:buNone/>
            </a:pPr>
            <a:r>
              <a:t/>
            </a:r>
            <a:endParaRPr b="1" sz="3000">
              <a:solidFill>
                <a:srgbClr val="134F5C"/>
              </a:solidFill>
            </a:endParaRPr>
          </a:p>
          <a:p>
            <a:pPr indent="0" lvl="0" marL="2743200" rtl="0">
              <a:lnSpc>
                <a:spcPct val="115000"/>
              </a:lnSpc>
              <a:spcBef>
                <a:spcPts val="0"/>
              </a:spcBef>
              <a:buNone/>
            </a:pPr>
            <a:r>
              <a:rPr b="1" lang="en" sz="3000">
                <a:solidFill>
                  <a:srgbClr val="134F5C"/>
                </a:solidFill>
              </a:rPr>
              <a:t> </a:t>
            </a:r>
            <a:r>
              <a:rPr b="1" lang="en" sz="3600">
                <a:solidFill>
                  <a:srgbClr val="134F5C"/>
                </a:solidFill>
              </a:rPr>
              <a:t>PAIR-SHARE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ctrTitle"/>
          </p:nvPr>
        </p:nvSpPr>
        <p:spPr>
          <a:xfrm>
            <a:off x="129150" y="103325"/>
            <a:ext cx="8851200" cy="3667800"/>
          </a:xfrm>
          <a:prstGeom prst="rect">
            <a:avLst/>
          </a:prstGeom>
          <a:solidFill>
            <a:srgbClr val="6D9EEB"/>
          </a:solidFill>
        </p:spPr>
        <p:txBody>
          <a:bodyPr anchorCtr="0" anchor="b" bIns="91425" lIns="91425" rIns="91425" wrap="square" tIns="91425">
            <a:noAutofit/>
          </a:bodyPr>
          <a:lstStyle/>
          <a:p>
            <a:pPr lvl="0">
              <a:spcBef>
                <a:spcPts val="0"/>
              </a:spcBef>
              <a:buNone/>
            </a:pPr>
            <a:r>
              <a:rPr b="1" lang="en" sz="4800"/>
              <a:t>“Here is Life, an experiment to a great extent untried by me; it does not avail me that they have tried it.”</a:t>
            </a:r>
          </a:p>
        </p:txBody>
      </p:sp>
      <p:sp>
        <p:nvSpPr>
          <p:cNvPr id="375" name="Shape 375"/>
          <p:cNvSpPr txBox="1"/>
          <p:nvPr>
            <p:ph idx="1" type="subTitle"/>
          </p:nvPr>
        </p:nvSpPr>
        <p:spPr>
          <a:xfrm>
            <a:off x="685800" y="4064000"/>
            <a:ext cx="7772400" cy="861300"/>
          </a:xfrm>
          <a:prstGeom prst="rect">
            <a:avLst/>
          </a:prstGeom>
        </p:spPr>
        <p:txBody>
          <a:bodyPr anchorCtr="0" anchor="t" bIns="91425" lIns="91425" rIns="91425" wrap="square" tIns="91425">
            <a:noAutofit/>
          </a:bodyPr>
          <a:lstStyle/>
          <a:p>
            <a:pPr lvl="0">
              <a:spcBef>
                <a:spcPts val="0"/>
              </a:spcBef>
              <a:buNone/>
            </a:pPr>
            <a:r>
              <a:rPr b="1" i="1" lang="en" sz="3600"/>
              <a:t>Walden</a:t>
            </a:r>
            <a:r>
              <a:rPr b="1" lang="en" sz="3600"/>
              <a:t>, Henry David Thoreau</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146375" y="1554725"/>
            <a:ext cx="8911500" cy="3293700"/>
          </a:xfrm>
          <a:prstGeom prst="rect">
            <a:avLst/>
          </a:prstGeom>
        </p:spPr>
        <p:txBody>
          <a:bodyPr anchorCtr="0" anchor="ctr" bIns="91425" lIns="91425" rIns="91425" wrap="square" tIns="91425">
            <a:noAutofit/>
          </a:bodyPr>
          <a:lstStyle/>
          <a:p>
            <a:pPr lvl="0" rtl="0" algn="l">
              <a:spcBef>
                <a:spcPts val="0"/>
              </a:spcBef>
              <a:buNone/>
            </a:pPr>
            <a:r>
              <a:rPr b="1" lang="en" sz="4800">
                <a:solidFill>
                  <a:srgbClr val="134F5C"/>
                </a:solidFill>
              </a:rPr>
              <a:t>Higher Order Thinking Skills</a:t>
            </a:r>
          </a:p>
          <a:p>
            <a:pPr lvl="0" rtl="0" algn="l">
              <a:spcBef>
                <a:spcPts val="0"/>
              </a:spcBef>
              <a:buNone/>
            </a:pPr>
            <a:r>
              <a:t/>
            </a:r>
            <a:endParaRPr sz="4800"/>
          </a:p>
          <a:p>
            <a:pPr lvl="0" algn="l">
              <a:spcBef>
                <a:spcPts val="0"/>
              </a:spcBef>
              <a:buNone/>
            </a:pPr>
            <a:r>
              <a:rPr b="1" lang="en" sz="4800">
                <a:solidFill>
                  <a:srgbClr val="FF0000"/>
                </a:solidFill>
              </a:rPr>
              <a:t>Baseline Order Thinking Skills</a:t>
            </a:r>
          </a:p>
        </p:txBody>
      </p:sp>
      <p:sp>
        <p:nvSpPr>
          <p:cNvPr id="381" name="Shape 381"/>
          <p:cNvSpPr txBox="1"/>
          <p:nvPr>
            <p:ph idx="1" type="body"/>
          </p:nvPr>
        </p:nvSpPr>
        <p:spPr>
          <a:xfrm>
            <a:off x="457200" y="128225"/>
            <a:ext cx="8229600" cy="1538700"/>
          </a:xfrm>
          <a:prstGeom prst="rect">
            <a:avLst/>
          </a:prstGeom>
        </p:spPr>
        <p:txBody>
          <a:bodyPr anchorCtr="0" anchor="t" bIns="91425" lIns="91425" rIns="91425" wrap="square" tIns="91425">
            <a:noAutofit/>
          </a:bodyPr>
          <a:lstStyle/>
          <a:p>
            <a:pPr lvl="0">
              <a:spcBef>
                <a:spcPts val="0"/>
              </a:spcBef>
              <a:buNone/>
            </a:pPr>
            <a:r>
              <a:rPr b="1" lang="en" sz="7200"/>
              <a:t>   HOTS v. BOTS</a:t>
            </a:r>
          </a:p>
        </p:txBody>
      </p:sp>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