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89" r:id="rId4"/>
    <p:sldMasterId id="2147483690" r:id="rId5"/>
    <p:sldMasterId id="2147483691" r:id="rId6"/>
    <p:sldMasterId id="2147483692"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Lst>
  <p:sldSz cy="5143500" cx="9144000"/>
  <p:notesSz cx="6858000" cy="9144000"/>
  <p:embeddedFontLst>
    <p:embeddedFont>
      <p:font typeface="Helvetica Neue"/>
      <p:regular r:id="rId41"/>
      <p:bold r:id="rId42"/>
      <p:italic r:id="rId43"/>
      <p:boldItalic r:id="rId44"/>
    </p:embeddedFont>
    <p:embeddedFont>
      <p:font typeface="Rambla"/>
      <p:regular r:id="rId45"/>
      <p:bold r:id="rId46"/>
      <p:italic r:id="rId47"/>
      <p:boldItalic r:id="rId48"/>
    </p:embeddedFont>
    <p:embeddedFont>
      <p:font typeface="Questrial"/>
      <p:regular r:id="rId4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0784BBEC-94B0-4EB0-B44B-2E74FE6CB3B4}">
  <a:tblStyle styleId="{0784BBEC-94B0-4EB0-B44B-2E74FE6CB3B4}"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 styleId="{DC4181DA-9305-4B9A-B08C-47358307CBA3}" styleName="Table_1"/>
</a:tblStyleLst>
</file>

<file path=ppt/_rels/presentation.xml.rels><?xml version="1.0" encoding="UTF-8" standalone="yes"?><Relationships xmlns="http://schemas.openxmlformats.org/package/2006/relationships"><Relationship Id="rId40" Type="http://schemas.openxmlformats.org/officeDocument/2006/relationships/slide" Target="slides/slide32.xml"/><Relationship Id="rId42" Type="http://schemas.openxmlformats.org/officeDocument/2006/relationships/font" Target="fonts/HelveticaNeue-bold.fntdata"/><Relationship Id="rId41" Type="http://schemas.openxmlformats.org/officeDocument/2006/relationships/font" Target="fonts/HelveticaNeue-regular.fntdata"/><Relationship Id="rId44" Type="http://schemas.openxmlformats.org/officeDocument/2006/relationships/font" Target="fonts/HelveticaNeue-boldItalic.fntdata"/><Relationship Id="rId43" Type="http://schemas.openxmlformats.org/officeDocument/2006/relationships/font" Target="fonts/HelveticaNeue-italic.fntdata"/><Relationship Id="rId46" Type="http://schemas.openxmlformats.org/officeDocument/2006/relationships/font" Target="fonts/Rambla-bold.fntdata"/><Relationship Id="rId45" Type="http://schemas.openxmlformats.org/officeDocument/2006/relationships/font" Target="fonts/Rambla-regular.fntdata"/><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48" Type="http://schemas.openxmlformats.org/officeDocument/2006/relationships/font" Target="fonts/Rambla-boldItalic.fntdata"/><Relationship Id="rId47" Type="http://schemas.openxmlformats.org/officeDocument/2006/relationships/font" Target="fonts/Rambla-italic.fntdata"/><Relationship Id="rId49" Type="http://schemas.openxmlformats.org/officeDocument/2006/relationships/font" Target="fonts/Questrial-regular.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notesMaster" Target="notesMasters/notesMaster1.xml"/><Relationship Id="rId31" Type="http://schemas.openxmlformats.org/officeDocument/2006/relationships/slide" Target="slides/slide23.xml"/><Relationship Id="rId30" Type="http://schemas.openxmlformats.org/officeDocument/2006/relationships/slide" Target="slides/slide22.xml"/><Relationship Id="rId33" Type="http://schemas.openxmlformats.org/officeDocument/2006/relationships/slide" Target="slides/slide25.xml"/><Relationship Id="rId32" Type="http://schemas.openxmlformats.org/officeDocument/2006/relationships/slide" Target="slides/slide24.xml"/><Relationship Id="rId35" Type="http://schemas.openxmlformats.org/officeDocument/2006/relationships/slide" Target="slides/slide27.xml"/><Relationship Id="rId34" Type="http://schemas.openxmlformats.org/officeDocument/2006/relationships/slide" Target="slides/slide26.xml"/><Relationship Id="rId37" Type="http://schemas.openxmlformats.org/officeDocument/2006/relationships/slide" Target="slides/slide29.xml"/><Relationship Id="rId36" Type="http://schemas.openxmlformats.org/officeDocument/2006/relationships/slide" Target="slides/slide28.xml"/><Relationship Id="rId39" Type="http://schemas.openxmlformats.org/officeDocument/2006/relationships/slide" Target="slides/slide31.xml"/><Relationship Id="rId38" Type="http://schemas.openxmlformats.org/officeDocument/2006/relationships/slide" Target="slides/slide30.xml"/><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slide" Target="slides/slide16.xml"/><Relationship Id="rId23" Type="http://schemas.openxmlformats.org/officeDocument/2006/relationships/slide" Target="slides/slide15.xml"/><Relationship Id="rId26" Type="http://schemas.openxmlformats.org/officeDocument/2006/relationships/slide" Target="slides/slide18.xml"/><Relationship Id="rId25" Type="http://schemas.openxmlformats.org/officeDocument/2006/relationships/slide" Target="slides/slide17.xml"/><Relationship Id="rId28" Type="http://schemas.openxmlformats.org/officeDocument/2006/relationships/slide" Target="slides/slide20.xml"/><Relationship Id="rId27" Type="http://schemas.openxmlformats.org/officeDocument/2006/relationships/slide" Target="slides/slide19.xml"/><Relationship Id="rId29" Type="http://schemas.openxmlformats.org/officeDocument/2006/relationships/slide" Target="slides/slide21.xml"/><Relationship Id="rId11" Type="http://schemas.openxmlformats.org/officeDocument/2006/relationships/slide" Target="slides/slide3.xml"/><Relationship Id="rId10" Type="http://schemas.openxmlformats.org/officeDocument/2006/relationships/slide" Target="slides/slide2.xml"/><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9" name="Shape 229"/>
        <p:cNvGrpSpPr/>
        <p:nvPr/>
      </p:nvGrpSpPr>
      <p:grpSpPr>
        <a:xfrm>
          <a:off x="0" y="0"/>
          <a:ext cx="0" cy="0"/>
          <a:chOff x="0" y="0"/>
          <a:chExt cx="0" cy="0"/>
        </a:xfrm>
      </p:grpSpPr>
      <p:sp>
        <p:nvSpPr>
          <p:cNvPr id="230" name="Shape 23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231" name="Shape 23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9" name="Shape 289"/>
        <p:cNvGrpSpPr/>
        <p:nvPr/>
      </p:nvGrpSpPr>
      <p:grpSpPr>
        <a:xfrm>
          <a:off x="0" y="0"/>
          <a:ext cx="0" cy="0"/>
          <a:chOff x="0" y="0"/>
          <a:chExt cx="0" cy="0"/>
        </a:xfrm>
      </p:grpSpPr>
      <p:sp>
        <p:nvSpPr>
          <p:cNvPr id="290" name="Shape 2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1" name="Shape 29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6" name="Shape 296"/>
        <p:cNvGrpSpPr/>
        <p:nvPr/>
      </p:nvGrpSpPr>
      <p:grpSpPr>
        <a:xfrm>
          <a:off x="0" y="0"/>
          <a:ext cx="0" cy="0"/>
          <a:chOff x="0" y="0"/>
          <a:chExt cx="0" cy="0"/>
        </a:xfrm>
      </p:grpSpPr>
      <p:sp>
        <p:nvSpPr>
          <p:cNvPr id="297" name="Shape 29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a:noFill/>
          </a:ln>
        </p:spPr>
      </p:sp>
      <p:sp>
        <p:nvSpPr>
          <p:cNvPr id="298" name="Shape 298"/>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2" name="Shape 302"/>
        <p:cNvGrpSpPr/>
        <p:nvPr/>
      </p:nvGrpSpPr>
      <p:grpSpPr>
        <a:xfrm>
          <a:off x="0" y="0"/>
          <a:ext cx="0" cy="0"/>
          <a:chOff x="0" y="0"/>
          <a:chExt cx="0" cy="0"/>
        </a:xfrm>
      </p:grpSpPr>
      <p:sp>
        <p:nvSpPr>
          <p:cNvPr id="303" name="Shape 3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4" name="Shape 3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9" name="Shape 309"/>
        <p:cNvGrpSpPr/>
        <p:nvPr/>
      </p:nvGrpSpPr>
      <p:grpSpPr>
        <a:xfrm>
          <a:off x="0" y="0"/>
          <a:ext cx="0" cy="0"/>
          <a:chOff x="0" y="0"/>
          <a:chExt cx="0" cy="0"/>
        </a:xfrm>
      </p:grpSpPr>
      <p:sp>
        <p:nvSpPr>
          <p:cNvPr id="310" name="Shape 31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311" name="Shape 31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5" name="Shape 315"/>
        <p:cNvGrpSpPr/>
        <p:nvPr/>
      </p:nvGrpSpPr>
      <p:grpSpPr>
        <a:xfrm>
          <a:off x="0" y="0"/>
          <a:ext cx="0" cy="0"/>
          <a:chOff x="0" y="0"/>
          <a:chExt cx="0" cy="0"/>
        </a:xfrm>
      </p:grpSpPr>
      <p:sp>
        <p:nvSpPr>
          <p:cNvPr id="316" name="Shape 3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7" name="Shape 3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2" name="Shape 322"/>
        <p:cNvGrpSpPr/>
        <p:nvPr/>
      </p:nvGrpSpPr>
      <p:grpSpPr>
        <a:xfrm>
          <a:off x="0" y="0"/>
          <a:ext cx="0" cy="0"/>
          <a:chOff x="0" y="0"/>
          <a:chExt cx="0" cy="0"/>
        </a:xfrm>
      </p:grpSpPr>
      <p:sp>
        <p:nvSpPr>
          <p:cNvPr id="323" name="Shape 3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4" name="Shape 32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9" name="Shape 329"/>
        <p:cNvGrpSpPr/>
        <p:nvPr/>
      </p:nvGrpSpPr>
      <p:grpSpPr>
        <a:xfrm>
          <a:off x="0" y="0"/>
          <a:ext cx="0" cy="0"/>
          <a:chOff x="0" y="0"/>
          <a:chExt cx="0" cy="0"/>
        </a:xfrm>
      </p:grpSpPr>
      <p:sp>
        <p:nvSpPr>
          <p:cNvPr id="330" name="Shape 3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1" name="Shape 33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6" name="Shape 336"/>
        <p:cNvGrpSpPr/>
        <p:nvPr/>
      </p:nvGrpSpPr>
      <p:grpSpPr>
        <a:xfrm>
          <a:off x="0" y="0"/>
          <a:ext cx="0" cy="0"/>
          <a:chOff x="0" y="0"/>
          <a:chExt cx="0" cy="0"/>
        </a:xfrm>
      </p:grpSpPr>
      <p:sp>
        <p:nvSpPr>
          <p:cNvPr id="337" name="Shape 3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8" name="Shape 3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3" name="Shape 343"/>
        <p:cNvGrpSpPr/>
        <p:nvPr/>
      </p:nvGrpSpPr>
      <p:grpSpPr>
        <a:xfrm>
          <a:off x="0" y="0"/>
          <a:ext cx="0" cy="0"/>
          <a:chOff x="0" y="0"/>
          <a:chExt cx="0" cy="0"/>
        </a:xfrm>
      </p:grpSpPr>
      <p:sp>
        <p:nvSpPr>
          <p:cNvPr id="344" name="Shape 344"/>
          <p:cNvSpPr/>
          <p:nvPr>
            <p:ph idx="2" type="sldImg"/>
          </p:nvPr>
        </p:nvSpPr>
        <p:spPr>
          <a:xfrm>
            <a:off x="380998" y="685800"/>
            <a:ext cx="6096000" cy="3429000"/>
          </a:xfrm>
          <a:custGeom>
            <a:pathLst>
              <a:path extrusionOk="0" h="120000" w="120000">
                <a:moveTo>
                  <a:pt x="0" y="0"/>
                </a:moveTo>
                <a:lnTo>
                  <a:pt x="120000" y="0"/>
                </a:lnTo>
                <a:lnTo>
                  <a:pt x="120000" y="120000"/>
                </a:lnTo>
                <a:lnTo>
                  <a:pt x="0" y="120000"/>
                </a:lnTo>
                <a:close/>
              </a:path>
            </a:pathLst>
          </a:custGeom>
          <a:noFill/>
          <a:ln>
            <a:noFill/>
          </a:ln>
        </p:spPr>
      </p:sp>
      <p:sp>
        <p:nvSpPr>
          <p:cNvPr id="345" name="Shape 34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Font typeface="Arial"/>
              <a:buNone/>
            </a:pPr>
            <a:r>
              <a:t/>
            </a:r>
            <a:endParaRPr b="0" i="0" sz="1200" u="none" cap="none" strike="noStrike">
              <a:solidFill>
                <a:schemeClr val="dk1"/>
              </a:solidFill>
              <a:latin typeface="Calibri"/>
              <a:ea typeface="Calibri"/>
              <a:cs typeface="Calibri"/>
              <a:sym typeface="Calibri"/>
            </a:endParaRPr>
          </a:p>
        </p:txBody>
      </p:sp>
      <p:sp>
        <p:nvSpPr>
          <p:cNvPr id="346" name="Shape 346"/>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fld id="{00000000-1234-1234-1234-123412341234}" type="slidenum">
              <a:rPr b="0" i="0" lang="en" sz="1200" u="none" cap="none" strike="noStrike">
                <a:solidFill>
                  <a:srgbClr val="000000"/>
                </a:solidFill>
                <a:latin typeface="Calibri"/>
                <a:ea typeface="Calibri"/>
                <a:cs typeface="Calibri"/>
                <a:sym typeface="Calibri"/>
              </a:rPr>
              <a:t>‹#›</a:t>
            </a:fld>
          </a:p>
        </p:txBody>
      </p:sp>
      <p:sp>
        <p:nvSpPr>
          <p:cNvPr id="347" name="Shape 347"/>
          <p:cNvSpPr txBox="1"/>
          <p:nvPr>
            <p:ph idx="11" type="ftr"/>
          </p:nvPr>
        </p:nvSpPr>
        <p:spPr>
          <a:xfrm>
            <a:off x="0" y="8685213"/>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000000"/>
              </a:buClr>
              <a:buSzPct val="25000"/>
              <a:buFont typeface="Calibri"/>
              <a:buNone/>
            </a:pPr>
            <a:r>
              <a:rPr b="0" i="0" lang="en" sz="1200" u="none" cap="none" strike="noStrike">
                <a:solidFill>
                  <a:srgbClr val="000000"/>
                </a:solidFill>
                <a:latin typeface="Calibri"/>
                <a:ea typeface="Calibri"/>
                <a:cs typeface="Calibri"/>
                <a:sym typeface="Calibri"/>
              </a:rPr>
              <a:t>Copyright Teachers21</a:t>
            </a:r>
          </a:p>
        </p:txBody>
      </p:sp>
      <p:sp>
        <p:nvSpPr>
          <p:cNvPr id="348" name="Shape 348"/>
          <p:cNvSpPr txBox="1"/>
          <p:nvPr>
            <p:ph idx="3" type="hdr"/>
          </p:nvPr>
        </p:nvSpPr>
        <p:spPr>
          <a:xfrm>
            <a:off x="0" y="0"/>
            <a:ext cx="29717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Calibri"/>
              <a:buNone/>
            </a:pPr>
            <a:r>
              <a:rPr b="0" i="0" lang="en" sz="1200" u="none" cap="none" strike="noStrike">
                <a:solidFill>
                  <a:srgbClr val="000000"/>
                </a:solidFill>
                <a:latin typeface="Calibri"/>
                <a:ea typeface="Calibri"/>
                <a:cs typeface="Calibri"/>
                <a:sym typeface="Calibri"/>
              </a:rPr>
              <a:t>Growth Mindset</a:t>
            </a:r>
          </a:p>
        </p:txBody>
      </p:sp>
      <p:sp>
        <p:nvSpPr>
          <p:cNvPr id="349" name="Shape 349"/>
          <p:cNvSpPr txBox="1"/>
          <p:nvPr>
            <p:ph idx="10" type="dt"/>
          </p:nvPr>
        </p:nvSpPr>
        <p:spPr>
          <a:xfrm>
            <a:off x="3884612" y="0"/>
            <a:ext cx="29717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000000"/>
              </a:buClr>
              <a:buSzPct val="25000"/>
              <a:buFont typeface="Calibri"/>
              <a:buNone/>
            </a:pPr>
            <a:r>
              <a:rPr b="0" i="0" lang="en" sz="1200" u="none" cap="none" strike="noStrike">
                <a:solidFill>
                  <a:srgbClr val="000000"/>
                </a:solidFill>
                <a:latin typeface="Calibri"/>
                <a:ea typeface="Calibri"/>
                <a:cs typeface="Calibri"/>
                <a:sym typeface="Calibri"/>
              </a:rPr>
              <a:t>John D'Auria</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1" name="Shape 361"/>
        <p:cNvGrpSpPr/>
        <p:nvPr/>
      </p:nvGrpSpPr>
      <p:grpSpPr>
        <a:xfrm>
          <a:off x="0" y="0"/>
          <a:ext cx="0" cy="0"/>
          <a:chOff x="0" y="0"/>
          <a:chExt cx="0" cy="0"/>
        </a:xfrm>
      </p:grpSpPr>
      <p:sp>
        <p:nvSpPr>
          <p:cNvPr id="362" name="Shape 36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Font typeface="Arial"/>
              <a:buNone/>
            </a:pPr>
            <a:r>
              <a:t/>
            </a:r>
            <a:endParaRPr b="0" i="0" sz="1100" u="none" cap="none" strike="noStrike"/>
          </a:p>
        </p:txBody>
      </p:sp>
      <p:sp>
        <p:nvSpPr>
          <p:cNvPr id="363" name="Shape 363"/>
          <p:cNvSpPr/>
          <p:nvPr>
            <p:ph idx="2" type="sldImg"/>
          </p:nvPr>
        </p:nvSpPr>
        <p:spPr>
          <a:xfrm>
            <a:off x="380998"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8" name="Shape 238"/>
        <p:cNvGrpSpPr/>
        <p:nvPr/>
      </p:nvGrpSpPr>
      <p:grpSpPr>
        <a:xfrm>
          <a:off x="0" y="0"/>
          <a:ext cx="0" cy="0"/>
          <a:chOff x="0" y="0"/>
          <a:chExt cx="0" cy="0"/>
        </a:xfrm>
      </p:grpSpPr>
      <p:sp>
        <p:nvSpPr>
          <p:cNvPr id="239" name="Shape 2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0" name="Shape 24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Do See-Think-Wonder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1" name="Shape 371"/>
        <p:cNvGrpSpPr/>
        <p:nvPr/>
      </p:nvGrpSpPr>
      <p:grpSpPr>
        <a:xfrm>
          <a:off x="0" y="0"/>
          <a:ext cx="0" cy="0"/>
          <a:chOff x="0" y="0"/>
          <a:chExt cx="0" cy="0"/>
        </a:xfrm>
      </p:grpSpPr>
      <p:sp>
        <p:nvSpPr>
          <p:cNvPr id="372" name="Shape 37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Font typeface="Arial"/>
              <a:buNone/>
            </a:pPr>
            <a:r>
              <a:t/>
            </a:r>
            <a:endParaRPr b="0" i="0" sz="1800" u="none" cap="none" strike="noStrike"/>
          </a:p>
        </p:txBody>
      </p:sp>
      <p:sp>
        <p:nvSpPr>
          <p:cNvPr id="373" name="Shape 373"/>
          <p:cNvSpPr/>
          <p:nvPr>
            <p:ph idx="2" type="sldImg"/>
          </p:nvPr>
        </p:nvSpPr>
        <p:spPr>
          <a:xfrm>
            <a:off x="380998"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0" name="Shape 380"/>
        <p:cNvGrpSpPr/>
        <p:nvPr/>
      </p:nvGrpSpPr>
      <p:grpSpPr>
        <a:xfrm>
          <a:off x="0" y="0"/>
          <a:ext cx="0" cy="0"/>
          <a:chOff x="0" y="0"/>
          <a:chExt cx="0" cy="0"/>
        </a:xfrm>
      </p:grpSpPr>
      <p:sp>
        <p:nvSpPr>
          <p:cNvPr id="381" name="Shape 3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2" name="Shape 3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6" name="Shape 386"/>
        <p:cNvGrpSpPr/>
        <p:nvPr/>
      </p:nvGrpSpPr>
      <p:grpSpPr>
        <a:xfrm>
          <a:off x="0" y="0"/>
          <a:ext cx="0" cy="0"/>
          <a:chOff x="0" y="0"/>
          <a:chExt cx="0" cy="0"/>
        </a:xfrm>
      </p:grpSpPr>
      <p:sp>
        <p:nvSpPr>
          <p:cNvPr id="387" name="Shape 3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8" name="Shape 3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3" name="Shape 393"/>
        <p:cNvGrpSpPr/>
        <p:nvPr/>
      </p:nvGrpSpPr>
      <p:grpSpPr>
        <a:xfrm>
          <a:off x="0" y="0"/>
          <a:ext cx="0" cy="0"/>
          <a:chOff x="0" y="0"/>
          <a:chExt cx="0" cy="0"/>
        </a:xfrm>
      </p:grpSpPr>
      <p:sp>
        <p:nvSpPr>
          <p:cNvPr id="394" name="Shape 3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95" name="Shape 39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0" name="Shape 400"/>
        <p:cNvGrpSpPr/>
        <p:nvPr/>
      </p:nvGrpSpPr>
      <p:grpSpPr>
        <a:xfrm>
          <a:off x="0" y="0"/>
          <a:ext cx="0" cy="0"/>
          <a:chOff x="0" y="0"/>
          <a:chExt cx="0" cy="0"/>
        </a:xfrm>
      </p:grpSpPr>
      <p:sp>
        <p:nvSpPr>
          <p:cNvPr id="401" name="Shape 4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02" name="Shape 4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7" name="Shape 407"/>
        <p:cNvGrpSpPr/>
        <p:nvPr/>
      </p:nvGrpSpPr>
      <p:grpSpPr>
        <a:xfrm>
          <a:off x="0" y="0"/>
          <a:ext cx="0" cy="0"/>
          <a:chOff x="0" y="0"/>
          <a:chExt cx="0" cy="0"/>
        </a:xfrm>
      </p:grpSpPr>
      <p:sp>
        <p:nvSpPr>
          <p:cNvPr id="408" name="Shape 4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09" name="Shape 40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4" name="Shape 414"/>
        <p:cNvGrpSpPr/>
        <p:nvPr/>
      </p:nvGrpSpPr>
      <p:grpSpPr>
        <a:xfrm>
          <a:off x="0" y="0"/>
          <a:ext cx="0" cy="0"/>
          <a:chOff x="0" y="0"/>
          <a:chExt cx="0" cy="0"/>
        </a:xfrm>
      </p:grpSpPr>
      <p:sp>
        <p:nvSpPr>
          <p:cNvPr id="415" name="Shape 4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16" name="Shape 4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1" name="Shape 421"/>
        <p:cNvGrpSpPr/>
        <p:nvPr/>
      </p:nvGrpSpPr>
      <p:grpSpPr>
        <a:xfrm>
          <a:off x="0" y="0"/>
          <a:ext cx="0" cy="0"/>
          <a:chOff x="0" y="0"/>
          <a:chExt cx="0" cy="0"/>
        </a:xfrm>
      </p:grpSpPr>
      <p:sp>
        <p:nvSpPr>
          <p:cNvPr id="422" name="Shape 4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23" name="Shape 4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7" name="Shape 427"/>
        <p:cNvGrpSpPr/>
        <p:nvPr/>
      </p:nvGrpSpPr>
      <p:grpSpPr>
        <a:xfrm>
          <a:off x="0" y="0"/>
          <a:ext cx="0" cy="0"/>
          <a:chOff x="0" y="0"/>
          <a:chExt cx="0" cy="0"/>
        </a:xfrm>
      </p:grpSpPr>
      <p:sp>
        <p:nvSpPr>
          <p:cNvPr id="428" name="Shape 4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29" name="Shape 4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3" name="Shape 433"/>
        <p:cNvGrpSpPr/>
        <p:nvPr/>
      </p:nvGrpSpPr>
      <p:grpSpPr>
        <a:xfrm>
          <a:off x="0" y="0"/>
          <a:ext cx="0" cy="0"/>
          <a:chOff x="0" y="0"/>
          <a:chExt cx="0" cy="0"/>
        </a:xfrm>
      </p:grpSpPr>
      <p:sp>
        <p:nvSpPr>
          <p:cNvPr id="434" name="Shape 4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35" name="Shape 4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5" name="Shape 245"/>
        <p:cNvGrpSpPr/>
        <p:nvPr/>
      </p:nvGrpSpPr>
      <p:grpSpPr>
        <a:xfrm>
          <a:off x="0" y="0"/>
          <a:ext cx="0" cy="0"/>
          <a:chOff x="0" y="0"/>
          <a:chExt cx="0" cy="0"/>
        </a:xfrm>
      </p:grpSpPr>
      <p:sp>
        <p:nvSpPr>
          <p:cNvPr id="246" name="Shape 2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7" name="Shape 24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Why We Teach</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2" name="Shape 442"/>
        <p:cNvGrpSpPr/>
        <p:nvPr/>
      </p:nvGrpSpPr>
      <p:grpSpPr>
        <a:xfrm>
          <a:off x="0" y="0"/>
          <a:ext cx="0" cy="0"/>
          <a:chOff x="0" y="0"/>
          <a:chExt cx="0" cy="0"/>
        </a:xfrm>
      </p:grpSpPr>
      <p:sp>
        <p:nvSpPr>
          <p:cNvPr id="443" name="Shape 4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44" name="Shape 4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8" name="Shape 448"/>
        <p:cNvGrpSpPr/>
        <p:nvPr/>
      </p:nvGrpSpPr>
      <p:grpSpPr>
        <a:xfrm>
          <a:off x="0" y="0"/>
          <a:ext cx="0" cy="0"/>
          <a:chOff x="0" y="0"/>
          <a:chExt cx="0" cy="0"/>
        </a:xfrm>
      </p:grpSpPr>
      <p:sp>
        <p:nvSpPr>
          <p:cNvPr id="449" name="Shape 4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50" name="Shape 4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4" name="Shape 454"/>
        <p:cNvGrpSpPr/>
        <p:nvPr/>
      </p:nvGrpSpPr>
      <p:grpSpPr>
        <a:xfrm>
          <a:off x="0" y="0"/>
          <a:ext cx="0" cy="0"/>
          <a:chOff x="0" y="0"/>
          <a:chExt cx="0" cy="0"/>
        </a:xfrm>
      </p:grpSpPr>
      <p:sp>
        <p:nvSpPr>
          <p:cNvPr id="455" name="Shape 4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56" name="Shape 45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1" name="Shape 251"/>
        <p:cNvGrpSpPr/>
        <p:nvPr/>
      </p:nvGrpSpPr>
      <p:grpSpPr>
        <a:xfrm>
          <a:off x="0" y="0"/>
          <a:ext cx="0" cy="0"/>
          <a:chOff x="0" y="0"/>
          <a:chExt cx="0" cy="0"/>
        </a:xfrm>
      </p:grpSpPr>
      <p:sp>
        <p:nvSpPr>
          <p:cNvPr id="252" name="Shape 2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3" name="Shape 25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7" name="Shape 257"/>
        <p:cNvGrpSpPr/>
        <p:nvPr/>
      </p:nvGrpSpPr>
      <p:grpSpPr>
        <a:xfrm>
          <a:off x="0" y="0"/>
          <a:ext cx="0" cy="0"/>
          <a:chOff x="0" y="0"/>
          <a:chExt cx="0" cy="0"/>
        </a:xfrm>
      </p:grpSpPr>
      <p:sp>
        <p:nvSpPr>
          <p:cNvPr id="258" name="Shape 2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9" name="Shape 2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66" name="Shape 266"/>
          <p:cNvSpPr/>
          <p:nvPr>
            <p:ph idx="2" type="sldImg"/>
          </p:nvPr>
        </p:nvSpPr>
        <p:spPr>
          <a:xfrm>
            <a:off x="380999"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9" name="Shape 27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3" name="Shape 283"/>
        <p:cNvGrpSpPr/>
        <p:nvPr/>
      </p:nvGrpSpPr>
      <p:grpSpPr>
        <a:xfrm>
          <a:off x="0" y="0"/>
          <a:ext cx="0" cy="0"/>
          <a:chOff x="0" y="0"/>
          <a:chExt cx="0" cy="0"/>
        </a:xfrm>
      </p:grpSpPr>
      <p:sp>
        <p:nvSpPr>
          <p:cNvPr id="284" name="Shape 28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85" name="Shape 28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0" name="Shape 50"/>
        <p:cNvGrpSpPr/>
        <p:nvPr/>
      </p:nvGrpSpPr>
      <p:grpSpPr>
        <a:xfrm>
          <a:off x="0" y="0"/>
          <a:ext cx="0" cy="0"/>
          <a:chOff x="0" y="0"/>
          <a:chExt cx="0" cy="0"/>
        </a:xfrm>
      </p:grpSpPr>
      <p:sp>
        <p:nvSpPr>
          <p:cNvPr id="51" name="Shape 51"/>
          <p:cNvSpPr txBox="1"/>
          <p:nvPr>
            <p:ph type="title"/>
          </p:nvPr>
        </p:nvSpPr>
        <p:spPr>
          <a:xfrm>
            <a:off x="457200" y="205978"/>
            <a:ext cx="8160299" cy="857400"/>
          </a:xfrm>
          <a:prstGeom prst="rect">
            <a:avLst/>
          </a:prstGeom>
          <a:noFill/>
          <a:ln>
            <a:noFill/>
          </a:ln>
        </p:spPr>
        <p:txBody>
          <a:bodyPr anchorCtr="0" anchor="ctr" bIns="91425" lIns="91425" rIns="91425" tIns="91425"/>
          <a:lstStyle>
            <a:lvl1pPr lvl="0" rtl="0" algn="l">
              <a:spcBef>
                <a:spcPts val="0"/>
              </a:spcBef>
              <a:buClr>
                <a:srgbClr val="0F6FC6"/>
              </a:buClr>
              <a:buFont typeface="Calibri"/>
              <a:buNone/>
              <a:defRPr sz="4400">
                <a:solidFill>
                  <a:srgbClr val="0F6FC6"/>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2" name="Shape 52"/>
          <p:cNvSpPr txBox="1"/>
          <p:nvPr>
            <p:ph idx="1" type="body"/>
          </p:nvPr>
        </p:nvSpPr>
        <p:spPr>
          <a:xfrm>
            <a:off x="457200" y="1200150"/>
            <a:ext cx="8160299" cy="3394500"/>
          </a:xfrm>
          <a:prstGeom prst="rect">
            <a:avLst/>
          </a:prstGeom>
          <a:noFill/>
          <a:ln>
            <a:noFill/>
          </a:ln>
        </p:spPr>
        <p:txBody>
          <a:bodyPr anchorCtr="0" anchor="t" bIns="91425" lIns="91425" rIns="91425" tIns="91425"/>
          <a:lstStyle>
            <a:lvl1pPr indent="63500" lvl="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69850" lvl="1"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lvl="2"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25400" lvl="3"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25400" lvl="4"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254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254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254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254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53" name="Shape 53"/>
          <p:cNvSpPr txBox="1"/>
          <p:nvPr>
            <p:ph idx="10" type="dt"/>
          </p:nvPr>
        </p:nvSpPr>
        <p:spPr>
          <a:xfrm>
            <a:off x="5791200" y="4881562"/>
            <a:ext cx="2108100" cy="2619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4" name="Shape 54"/>
          <p:cNvSpPr txBox="1"/>
          <p:nvPr>
            <p:ph idx="11" type="ftr"/>
          </p:nvPr>
        </p:nvSpPr>
        <p:spPr>
          <a:xfrm>
            <a:off x="990600" y="4896601"/>
            <a:ext cx="3657600" cy="2468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2" type="sldNum"/>
          </p:nvPr>
        </p:nvSpPr>
        <p:spPr>
          <a:xfrm>
            <a:off x="6553200" y="4869655"/>
            <a:ext cx="2133599" cy="2739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 sz="1200" u="none" cap="none" strike="noStrike">
                <a:solidFill>
                  <a:srgbClr val="888888"/>
                </a:solidFill>
                <a:latin typeface="Calibri"/>
                <a:ea typeface="Calibri"/>
                <a:cs typeface="Calibri"/>
                <a:sym typeface="Calibri"/>
              </a:rPr>
              <a:t>‹#›</a:t>
            </a:fld>
          </a:p>
        </p:txBody>
      </p:sp>
      <p:pic>
        <p:nvPicPr>
          <p:cNvPr id="56" name="Shape 56"/>
          <p:cNvPicPr preferRelativeResize="0"/>
          <p:nvPr/>
        </p:nvPicPr>
        <p:blipFill rotWithShape="1">
          <a:blip r:embed="rId2">
            <a:alphaModFix/>
          </a:blip>
          <a:srcRect b="0" l="0" r="0" t="0"/>
          <a:stretch/>
        </p:blipFill>
        <p:spPr>
          <a:xfrm>
            <a:off x="76200" y="4523496"/>
            <a:ext cx="1015800" cy="5628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Header">
    <p:spTree>
      <p:nvGrpSpPr>
        <p:cNvPr id="57" name="Shape 57"/>
        <p:cNvGrpSpPr/>
        <p:nvPr/>
      </p:nvGrpSpPr>
      <p:grpSpPr>
        <a:xfrm>
          <a:off x="0" y="0"/>
          <a:ext cx="0" cy="0"/>
          <a:chOff x="0" y="0"/>
          <a:chExt cx="0" cy="0"/>
        </a:xfrm>
      </p:grpSpPr>
      <p:sp>
        <p:nvSpPr>
          <p:cNvPr id="58" name="Shape 58"/>
          <p:cNvSpPr txBox="1"/>
          <p:nvPr>
            <p:ph type="title"/>
          </p:nvPr>
        </p:nvSpPr>
        <p:spPr>
          <a:xfrm>
            <a:off x="722312" y="3305175"/>
            <a:ext cx="7772400" cy="1021499"/>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9" name="Shape 59"/>
          <p:cNvSpPr txBox="1"/>
          <p:nvPr>
            <p:ph idx="1" type="body"/>
          </p:nvPr>
        </p:nvSpPr>
        <p:spPr>
          <a:xfrm>
            <a:off x="722312" y="2180033"/>
            <a:ext cx="7772400" cy="1125000"/>
          </a:xfrm>
          <a:prstGeom prst="rect">
            <a:avLst/>
          </a:prstGeom>
          <a:noFill/>
          <a:ln>
            <a:noFill/>
          </a:ln>
        </p:spPr>
        <p:txBody>
          <a:bodyPr anchorCtr="0" anchor="b" bIns="91425" lIns="91425" rIns="91425" tIns="91425"/>
          <a:lstStyle>
            <a:lvl1pPr indent="0" lvl="0" marL="0" rtl="0">
              <a:spcBef>
                <a:spcPts val="0"/>
              </a:spcBef>
              <a:buClr>
                <a:srgbClr val="888888"/>
              </a:buClr>
              <a:buFont typeface="Calibri"/>
              <a:buNone/>
              <a:defRPr/>
            </a:lvl1pPr>
            <a:lvl2pPr indent="0" lvl="1" marL="457200" rtl="0">
              <a:spcBef>
                <a:spcPts val="0"/>
              </a:spcBef>
              <a:buClr>
                <a:srgbClr val="888888"/>
              </a:buClr>
              <a:buFont typeface="Calibri"/>
              <a:buNone/>
              <a:defRPr/>
            </a:lvl2pPr>
            <a:lvl3pPr indent="0" lvl="2" marL="914400" rtl="0">
              <a:spcBef>
                <a:spcPts val="0"/>
              </a:spcBef>
              <a:buClr>
                <a:srgbClr val="888888"/>
              </a:buClr>
              <a:buFont typeface="Calibri"/>
              <a:buNone/>
              <a:defRPr/>
            </a:lvl3pPr>
            <a:lvl4pPr indent="0" lvl="3" marL="1371600" rtl="0">
              <a:spcBef>
                <a:spcPts val="0"/>
              </a:spcBef>
              <a:buClr>
                <a:srgbClr val="888888"/>
              </a:buClr>
              <a:buFont typeface="Calibri"/>
              <a:buNone/>
              <a:defRPr/>
            </a:lvl4pPr>
            <a:lvl5pPr indent="0" lvl="4" marL="1828800" rtl="0">
              <a:spcBef>
                <a:spcPts val="0"/>
              </a:spcBef>
              <a:buClr>
                <a:srgbClr val="888888"/>
              </a:buClr>
              <a:buFont typeface="Calibri"/>
              <a:buNone/>
              <a:defRPr/>
            </a:lvl5pPr>
            <a:lvl6pPr indent="0" lvl="5" marL="2286000" rtl="0">
              <a:spcBef>
                <a:spcPts val="0"/>
              </a:spcBef>
              <a:buClr>
                <a:srgbClr val="888888"/>
              </a:buClr>
              <a:buFont typeface="Calibri"/>
              <a:buNone/>
              <a:defRPr/>
            </a:lvl6pPr>
            <a:lvl7pPr indent="0" lvl="6" marL="2743200" rtl="0">
              <a:spcBef>
                <a:spcPts val="0"/>
              </a:spcBef>
              <a:buClr>
                <a:srgbClr val="888888"/>
              </a:buClr>
              <a:buFont typeface="Calibri"/>
              <a:buNone/>
              <a:defRPr/>
            </a:lvl7pPr>
            <a:lvl8pPr indent="0" lvl="7" marL="3200400" rtl="0">
              <a:spcBef>
                <a:spcPts val="0"/>
              </a:spcBef>
              <a:buClr>
                <a:srgbClr val="888888"/>
              </a:buClr>
              <a:buFont typeface="Calibri"/>
              <a:buNone/>
              <a:defRPr/>
            </a:lvl8pPr>
            <a:lvl9pPr indent="0" lvl="8" marL="3657600" rtl="0">
              <a:spcBef>
                <a:spcPts val="0"/>
              </a:spcBef>
              <a:buClr>
                <a:srgbClr val="888888"/>
              </a:buClr>
              <a:buFont typeface="Calibri"/>
              <a:buNone/>
              <a:defRPr/>
            </a:lvl9pPr>
          </a:lstStyle>
          <a:p/>
        </p:txBody>
      </p:sp>
      <p:sp>
        <p:nvSpPr>
          <p:cNvPr id="60" name="Shape 60"/>
          <p:cNvSpPr txBox="1"/>
          <p:nvPr>
            <p:ph idx="10" type="dt"/>
          </p:nvPr>
        </p:nvSpPr>
        <p:spPr>
          <a:xfrm>
            <a:off x="5791200" y="4881562"/>
            <a:ext cx="2108100" cy="2619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61" name="Shape 61"/>
          <p:cNvSpPr txBox="1"/>
          <p:nvPr>
            <p:ph idx="11" type="ftr"/>
          </p:nvPr>
        </p:nvSpPr>
        <p:spPr>
          <a:xfrm>
            <a:off x="990600" y="4896600"/>
            <a:ext cx="3657600" cy="2468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62" name="Shape 62"/>
          <p:cNvSpPr txBox="1"/>
          <p:nvPr>
            <p:ph idx="12" type="sldNum"/>
          </p:nvPr>
        </p:nvSpPr>
        <p:spPr>
          <a:xfrm>
            <a:off x="8153400" y="4869655"/>
            <a:ext cx="533399" cy="2739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 sz="1200" u="none" cap="none" strike="noStrike">
                <a:solidFill>
                  <a:srgbClr val="888888"/>
                </a:solidFill>
                <a:latin typeface="Calibri"/>
                <a:ea typeface="Calibri"/>
                <a:cs typeface="Calibri"/>
                <a:sym typeface="Calibri"/>
              </a:rPr>
              <a:t>‹#›</a:t>
            </a:fld>
          </a:p>
        </p:txBody>
      </p:sp>
      <p:pic>
        <p:nvPicPr>
          <p:cNvPr id="63" name="Shape 63"/>
          <p:cNvPicPr preferRelativeResize="0"/>
          <p:nvPr/>
        </p:nvPicPr>
        <p:blipFill rotWithShape="1">
          <a:blip r:embed="rId2">
            <a:alphaModFix/>
          </a:blip>
          <a:srcRect b="0" l="0" r="0" t="0"/>
          <a:stretch/>
        </p:blipFill>
        <p:spPr>
          <a:xfrm>
            <a:off x="76200" y="4523496"/>
            <a:ext cx="1015800" cy="5628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64" name="Shape 64"/>
        <p:cNvGrpSpPr/>
        <p:nvPr/>
      </p:nvGrpSpPr>
      <p:grpSpPr>
        <a:xfrm>
          <a:off x="0" y="0"/>
          <a:ext cx="0" cy="0"/>
          <a:chOff x="0" y="0"/>
          <a:chExt cx="0" cy="0"/>
        </a:xfrm>
      </p:grpSpPr>
      <p:sp>
        <p:nvSpPr>
          <p:cNvPr id="65" name="Shape 65"/>
          <p:cNvSpPr txBox="1"/>
          <p:nvPr>
            <p:ph type="title"/>
          </p:nvPr>
        </p:nvSpPr>
        <p:spPr>
          <a:xfrm>
            <a:off x="457200" y="205978"/>
            <a:ext cx="8160299" cy="857400"/>
          </a:xfrm>
          <a:prstGeom prst="rect">
            <a:avLst/>
          </a:prstGeom>
          <a:noFill/>
          <a:ln>
            <a:noFill/>
          </a:ln>
        </p:spPr>
        <p:txBody>
          <a:bodyPr anchorCtr="0" anchor="ctr" bIns="91425" lIns="91425" rIns="91425" tIns="91425"/>
          <a:lstStyle>
            <a:lvl1pPr lvl="0" rtl="0" algn="l">
              <a:spcBef>
                <a:spcPts val="0"/>
              </a:spcBef>
              <a:buClr>
                <a:srgbClr val="0F6FC6"/>
              </a:buClr>
              <a:buFont typeface="Calibri"/>
              <a:buNone/>
              <a:defRPr sz="4400">
                <a:solidFill>
                  <a:srgbClr val="0F6FC6"/>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6" name="Shape 66"/>
          <p:cNvSpPr txBox="1"/>
          <p:nvPr>
            <p:ph idx="1" type="body"/>
          </p:nvPr>
        </p:nvSpPr>
        <p:spPr>
          <a:xfrm>
            <a:off x="457200" y="1200150"/>
            <a:ext cx="4038599" cy="3394500"/>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67" name="Shape 67"/>
          <p:cNvSpPr txBox="1"/>
          <p:nvPr>
            <p:ph idx="2" type="body"/>
          </p:nvPr>
        </p:nvSpPr>
        <p:spPr>
          <a:xfrm>
            <a:off x="4648200" y="1200150"/>
            <a:ext cx="4038599" cy="3394500"/>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68" name="Shape 68"/>
          <p:cNvSpPr txBox="1"/>
          <p:nvPr>
            <p:ph idx="10" type="dt"/>
          </p:nvPr>
        </p:nvSpPr>
        <p:spPr>
          <a:xfrm>
            <a:off x="5791200" y="4881562"/>
            <a:ext cx="2108100" cy="2619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69" name="Shape 69"/>
          <p:cNvSpPr txBox="1"/>
          <p:nvPr>
            <p:ph idx="11" type="ftr"/>
          </p:nvPr>
        </p:nvSpPr>
        <p:spPr>
          <a:xfrm>
            <a:off x="990600" y="4896601"/>
            <a:ext cx="3657600" cy="2468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2" type="sldNum"/>
          </p:nvPr>
        </p:nvSpPr>
        <p:spPr>
          <a:xfrm>
            <a:off x="8153400" y="4869655"/>
            <a:ext cx="533399" cy="2739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 sz="1200" u="none" cap="none" strike="noStrike">
                <a:solidFill>
                  <a:srgbClr val="888888"/>
                </a:solidFill>
                <a:latin typeface="Calibri"/>
                <a:ea typeface="Calibri"/>
                <a:cs typeface="Calibri"/>
                <a:sym typeface="Calibri"/>
              </a:rPr>
              <a:t>‹#›</a:t>
            </a:fld>
          </a:p>
        </p:txBody>
      </p:sp>
      <p:pic>
        <p:nvPicPr>
          <p:cNvPr id="71" name="Shape 71"/>
          <p:cNvPicPr preferRelativeResize="0"/>
          <p:nvPr/>
        </p:nvPicPr>
        <p:blipFill rotWithShape="1">
          <a:blip r:embed="rId2">
            <a:alphaModFix/>
          </a:blip>
          <a:srcRect b="0" l="0" r="0" t="0"/>
          <a:stretch/>
        </p:blipFill>
        <p:spPr>
          <a:xfrm>
            <a:off x="76200" y="4523496"/>
            <a:ext cx="1015800" cy="5628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bg>
      <p:bgPr>
        <a:solidFill>
          <a:schemeClr val="lt2"/>
        </a:solidFill>
      </p:bgPr>
    </p:bg>
    <p:spTree>
      <p:nvGrpSpPr>
        <p:cNvPr id="72" name="Shape 72"/>
        <p:cNvGrpSpPr/>
        <p:nvPr/>
      </p:nvGrpSpPr>
      <p:grpSpPr>
        <a:xfrm>
          <a:off x="0" y="0"/>
          <a:ext cx="0" cy="0"/>
          <a:chOff x="0" y="0"/>
          <a:chExt cx="0" cy="0"/>
        </a:xfrm>
      </p:grpSpPr>
      <p:cxnSp>
        <p:nvCxnSpPr>
          <p:cNvPr id="73" name="Shape 73"/>
          <p:cNvCxnSpPr/>
          <p:nvPr/>
        </p:nvCxnSpPr>
        <p:spPr>
          <a:xfrm rot="10800000">
            <a:off x="4572000" y="1650206"/>
            <a:ext cx="0" cy="3140964"/>
          </a:xfrm>
          <a:prstGeom prst="straightConnector1">
            <a:avLst/>
          </a:prstGeom>
          <a:noFill/>
          <a:ln cap="flat" cmpd="sng" w="9525">
            <a:solidFill>
              <a:schemeClr val="dk2"/>
            </a:solidFill>
            <a:prstDash val="dash"/>
            <a:round/>
            <a:headEnd len="med" w="med" type="none"/>
            <a:tailEnd len="med" w="med" type="none"/>
          </a:ln>
        </p:spPr>
      </p:cxnSp>
      <p:sp>
        <p:nvSpPr>
          <p:cNvPr id="74" name="Shape 74"/>
          <p:cNvSpPr/>
          <p:nvPr/>
        </p:nvSpPr>
        <p:spPr>
          <a:xfrm>
            <a:off x="0" y="0"/>
            <a:ext cx="9144000" cy="1085850"/>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b="0" i="0" sz="1800" u="none" cap="none" strike="noStrike">
              <a:solidFill>
                <a:schemeClr val="dk1"/>
              </a:solidFill>
              <a:latin typeface="Georgia"/>
              <a:ea typeface="Georgia"/>
              <a:cs typeface="Georgia"/>
              <a:sym typeface="Georgia"/>
            </a:endParaRPr>
          </a:p>
        </p:txBody>
      </p:sp>
      <p:sp>
        <p:nvSpPr>
          <p:cNvPr id="75" name="Shape 75"/>
          <p:cNvSpPr/>
          <p:nvPr/>
        </p:nvSpPr>
        <p:spPr>
          <a:xfrm>
            <a:off x="0" y="5029200"/>
            <a:ext cx="9144000" cy="114300"/>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b="0" i="0" sz="1800" u="none" cap="none" strike="noStrike">
              <a:solidFill>
                <a:schemeClr val="dk1"/>
              </a:solidFill>
              <a:latin typeface="Georgia"/>
              <a:ea typeface="Georgia"/>
              <a:cs typeface="Georgia"/>
              <a:sym typeface="Georgia"/>
            </a:endParaRPr>
          </a:p>
        </p:txBody>
      </p:sp>
      <p:sp>
        <p:nvSpPr>
          <p:cNvPr id="76" name="Shape 76"/>
          <p:cNvSpPr/>
          <p:nvPr/>
        </p:nvSpPr>
        <p:spPr>
          <a:xfrm>
            <a:off x="0" y="0"/>
            <a:ext cx="152399" cy="5143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b="0" i="0" sz="1800" u="none" cap="none" strike="noStrike">
              <a:solidFill>
                <a:schemeClr val="dk1"/>
              </a:solidFill>
              <a:latin typeface="Georgia"/>
              <a:ea typeface="Georgia"/>
              <a:cs typeface="Georgia"/>
              <a:sym typeface="Georgia"/>
            </a:endParaRPr>
          </a:p>
        </p:txBody>
      </p:sp>
      <p:sp>
        <p:nvSpPr>
          <p:cNvPr id="77" name="Shape 77"/>
          <p:cNvSpPr/>
          <p:nvPr/>
        </p:nvSpPr>
        <p:spPr>
          <a:xfrm>
            <a:off x="8991600" y="0"/>
            <a:ext cx="152399" cy="5143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b="0" i="0" sz="1800" u="none" cap="none" strike="noStrike">
              <a:solidFill>
                <a:schemeClr val="dk1"/>
              </a:solidFill>
              <a:latin typeface="Georgia"/>
              <a:ea typeface="Georgia"/>
              <a:cs typeface="Georgia"/>
              <a:sym typeface="Georgia"/>
            </a:endParaRPr>
          </a:p>
        </p:txBody>
      </p:sp>
      <p:sp>
        <p:nvSpPr>
          <p:cNvPr id="78" name="Shape 78"/>
          <p:cNvSpPr/>
          <p:nvPr/>
        </p:nvSpPr>
        <p:spPr>
          <a:xfrm>
            <a:off x="152400" y="1028700"/>
            <a:ext cx="8833103" cy="685799"/>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79" name="Shape 79"/>
          <p:cNvSpPr/>
          <p:nvPr/>
        </p:nvSpPr>
        <p:spPr>
          <a:xfrm>
            <a:off x="145922" y="4793741"/>
            <a:ext cx="8833103" cy="233172"/>
          </a:xfrm>
          <a:prstGeom prst="rect">
            <a:avLst/>
          </a:prstGeom>
          <a:solidFill>
            <a:schemeClr val="accent3"/>
          </a:solidFill>
          <a:ln>
            <a:noFill/>
          </a:ln>
        </p:spPr>
        <p:txBody>
          <a:bodyPr anchorCtr="0" anchor="ctr" bIns="45700" lIns="91425" rIns="91425" tIns="45700">
            <a:noAutofit/>
          </a:bodyPr>
          <a:lstStyle/>
          <a:p>
            <a:pPr indent="0" lvl="0" marL="0" marR="0" rtl="0" algn="l">
              <a:spcBef>
                <a:spcPts val="0"/>
              </a:spcBef>
              <a:buNone/>
            </a:pPr>
            <a:r>
              <a:t/>
            </a:r>
            <a:endParaRPr b="0" i="0" sz="1800" u="none" cap="none" strike="noStrike">
              <a:solidFill>
                <a:schemeClr val="dk1"/>
              </a:solidFill>
              <a:latin typeface="Georgia"/>
              <a:ea typeface="Georgia"/>
              <a:cs typeface="Georgia"/>
              <a:sym typeface="Georgia"/>
            </a:endParaRPr>
          </a:p>
        </p:txBody>
      </p:sp>
      <p:sp>
        <p:nvSpPr>
          <p:cNvPr id="80" name="Shape 80"/>
          <p:cNvSpPr txBox="1"/>
          <p:nvPr>
            <p:ph idx="1" type="body"/>
          </p:nvPr>
        </p:nvSpPr>
        <p:spPr>
          <a:xfrm>
            <a:off x="301752" y="1143000"/>
            <a:ext cx="4040187" cy="549730"/>
          </a:xfrm>
          <a:prstGeom prst="rect">
            <a:avLst/>
          </a:prstGeom>
          <a:noFill/>
          <a:ln>
            <a:noFill/>
          </a:ln>
        </p:spPr>
        <p:txBody>
          <a:bodyPr anchorCtr="0" anchor="ctr" bIns="91425" lIns="91425" rIns="91425" tIns="91425"/>
          <a:lstStyle>
            <a:lvl1pPr indent="0" lvl="0" marL="0" rtl="0">
              <a:spcBef>
                <a:spcPts val="0"/>
              </a:spcBef>
              <a:buClr>
                <a:srgbClr val="FFFFFF"/>
              </a:buClr>
              <a:buFont typeface="Georgia"/>
              <a:buNone/>
              <a:defRPr b="1" sz="2200">
                <a:solidFill>
                  <a:srgbClr val="FFFFFF"/>
                </a:solidFill>
                <a:latin typeface="Georgia"/>
                <a:ea typeface="Georgia"/>
                <a:cs typeface="Georgia"/>
                <a:sym typeface="Georgia"/>
              </a:defRPr>
            </a:lvl1pPr>
            <a:lvl2pPr lvl="1" rtl="0">
              <a:spcBef>
                <a:spcPts val="0"/>
              </a:spcBef>
              <a:buFont typeface="Georgia"/>
              <a:buNone/>
              <a:defRPr b="1" sz="2000">
                <a:solidFill>
                  <a:schemeClr val="lt1"/>
                </a:solidFill>
                <a:latin typeface="Georgia"/>
                <a:ea typeface="Georgia"/>
                <a:cs typeface="Georgia"/>
                <a:sym typeface="Georgia"/>
              </a:defRPr>
            </a:lvl2pPr>
            <a:lvl3pPr lvl="2" rtl="0">
              <a:spcBef>
                <a:spcPts val="0"/>
              </a:spcBef>
              <a:buFont typeface="Georgia"/>
              <a:buNone/>
              <a:defRPr b="1" sz="1800">
                <a:solidFill>
                  <a:schemeClr val="lt1"/>
                </a:solidFill>
                <a:latin typeface="Georgia"/>
                <a:ea typeface="Georgia"/>
                <a:cs typeface="Georgia"/>
                <a:sym typeface="Georgia"/>
              </a:defRPr>
            </a:lvl3pPr>
            <a:lvl4pPr lvl="3" rtl="0">
              <a:spcBef>
                <a:spcPts val="0"/>
              </a:spcBef>
              <a:buFont typeface="Georgia"/>
              <a:buNone/>
              <a:defRPr b="1" sz="1600">
                <a:solidFill>
                  <a:schemeClr val="lt1"/>
                </a:solidFill>
                <a:latin typeface="Georgia"/>
                <a:ea typeface="Georgia"/>
                <a:cs typeface="Georgia"/>
                <a:sym typeface="Georgia"/>
              </a:defRPr>
            </a:lvl4pPr>
            <a:lvl5pPr lvl="4" rtl="0">
              <a:spcBef>
                <a:spcPts val="0"/>
              </a:spcBef>
              <a:buFont typeface="Georgia"/>
              <a:buNone/>
              <a:defRPr b="1" sz="1600">
                <a:solidFill>
                  <a:schemeClr val="lt1"/>
                </a:solidFill>
                <a:latin typeface="Georgia"/>
                <a:ea typeface="Georgia"/>
                <a:cs typeface="Georgia"/>
                <a:sym typeface="Georgia"/>
              </a:defRPr>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p:txBody>
      </p:sp>
      <p:sp>
        <p:nvSpPr>
          <p:cNvPr id="81" name="Shape 81"/>
          <p:cNvSpPr txBox="1"/>
          <p:nvPr>
            <p:ph idx="2" type="body"/>
          </p:nvPr>
        </p:nvSpPr>
        <p:spPr>
          <a:xfrm>
            <a:off x="4791330" y="1143000"/>
            <a:ext cx="4041774" cy="548639"/>
          </a:xfrm>
          <a:prstGeom prst="rect">
            <a:avLst/>
          </a:prstGeom>
          <a:noFill/>
          <a:ln>
            <a:noFill/>
          </a:ln>
        </p:spPr>
        <p:txBody>
          <a:bodyPr anchorCtr="0" anchor="ctr" bIns="91425" lIns="91425" rIns="91425" tIns="91425"/>
          <a:lstStyle>
            <a:lvl1pPr indent="0" lvl="0" marL="0" rtl="0">
              <a:spcBef>
                <a:spcPts val="0"/>
              </a:spcBef>
              <a:buFont typeface="Georgia"/>
              <a:buNone/>
              <a:defRPr b="1" sz="2200">
                <a:solidFill>
                  <a:schemeClr val="lt1"/>
                </a:solidFill>
                <a:latin typeface="Georgia"/>
                <a:ea typeface="Georgia"/>
                <a:cs typeface="Georgia"/>
                <a:sym typeface="Georgia"/>
              </a:defRPr>
            </a:lvl1pPr>
            <a:lvl2pPr lvl="1" rtl="0">
              <a:spcBef>
                <a:spcPts val="0"/>
              </a:spcBef>
              <a:buFont typeface="Georgia"/>
              <a:buNone/>
              <a:defRPr b="1" sz="2000">
                <a:solidFill>
                  <a:schemeClr val="lt1"/>
                </a:solidFill>
                <a:latin typeface="Georgia"/>
                <a:ea typeface="Georgia"/>
                <a:cs typeface="Georgia"/>
                <a:sym typeface="Georgia"/>
              </a:defRPr>
            </a:lvl2pPr>
            <a:lvl3pPr lvl="2" rtl="0">
              <a:spcBef>
                <a:spcPts val="0"/>
              </a:spcBef>
              <a:buFont typeface="Georgia"/>
              <a:buNone/>
              <a:defRPr b="1" sz="1800">
                <a:solidFill>
                  <a:schemeClr val="lt1"/>
                </a:solidFill>
                <a:latin typeface="Georgia"/>
                <a:ea typeface="Georgia"/>
                <a:cs typeface="Georgia"/>
                <a:sym typeface="Georgia"/>
              </a:defRPr>
            </a:lvl3pPr>
            <a:lvl4pPr lvl="3" rtl="0">
              <a:spcBef>
                <a:spcPts val="0"/>
              </a:spcBef>
              <a:buFont typeface="Georgia"/>
              <a:buNone/>
              <a:defRPr b="1" sz="1600">
                <a:solidFill>
                  <a:schemeClr val="lt1"/>
                </a:solidFill>
                <a:latin typeface="Georgia"/>
                <a:ea typeface="Georgia"/>
                <a:cs typeface="Georgia"/>
                <a:sym typeface="Georgia"/>
              </a:defRPr>
            </a:lvl4pPr>
            <a:lvl5pPr lvl="4" rtl="0">
              <a:spcBef>
                <a:spcPts val="0"/>
              </a:spcBef>
              <a:buFont typeface="Georgia"/>
              <a:buNone/>
              <a:defRPr b="1" sz="1600">
                <a:solidFill>
                  <a:schemeClr val="lt1"/>
                </a:solidFill>
                <a:latin typeface="Georgia"/>
                <a:ea typeface="Georgia"/>
                <a:cs typeface="Georgia"/>
                <a:sym typeface="Georgia"/>
              </a:defRPr>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p:txBody>
      </p:sp>
      <p:sp>
        <p:nvSpPr>
          <p:cNvPr id="82" name="Shape 82"/>
          <p:cNvSpPr txBox="1"/>
          <p:nvPr>
            <p:ph idx="10" type="dt"/>
          </p:nvPr>
        </p:nvSpPr>
        <p:spPr>
          <a:xfrm>
            <a:off x="5791200" y="4803737"/>
            <a:ext cx="3044952" cy="274319"/>
          </a:xfrm>
          <a:prstGeom prst="rect">
            <a:avLst/>
          </a:prstGeom>
          <a:noFill/>
          <a:ln>
            <a:noFill/>
          </a:ln>
        </p:spPr>
        <p:txBody>
          <a:bodyPr anchorCtr="0" anchor="t" bIns="91425" lIns="91425" rIns="91425" tIns="91425"/>
          <a:lstStyle>
            <a:lvl1pPr indent="0" lvl="0" marL="0" marR="0" rtl="0" algn="r">
              <a:spcBef>
                <a:spcPts val="0"/>
              </a:spcBef>
              <a:defRPr b="0" i="0" sz="1400" u="none" cap="none" strike="noStrike">
                <a:solidFill>
                  <a:srgbClr val="FFFFFF"/>
                </a:solidFill>
                <a:latin typeface="Georgia"/>
                <a:ea typeface="Georgia"/>
                <a:cs typeface="Georgia"/>
                <a:sym typeface="Georgia"/>
              </a:defRPr>
            </a:lvl1pPr>
            <a:lvl2pPr indent="0" lvl="1" marL="457200" marR="0" rtl="0" algn="l">
              <a:spcBef>
                <a:spcPts val="0"/>
              </a:spcBef>
              <a:defRPr b="0" i="0" sz="1800" u="none" cap="none" strike="noStrike">
                <a:solidFill>
                  <a:schemeClr val="dk1"/>
                </a:solidFill>
                <a:latin typeface="Georgia"/>
                <a:ea typeface="Georgia"/>
                <a:cs typeface="Georgia"/>
                <a:sym typeface="Georgia"/>
              </a:defRPr>
            </a:lvl2pPr>
            <a:lvl3pPr indent="0" lvl="2" marL="914400" marR="0" rtl="0" algn="l">
              <a:spcBef>
                <a:spcPts val="0"/>
              </a:spcBef>
              <a:defRPr b="0" i="0" sz="1800" u="none" cap="none" strike="noStrike">
                <a:solidFill>
                  <a:schemeClr val="dk1"/>
                </a:solidFill>
                <a:latin typeface="Georgia"/>
                <a:ea typeface="Georgia"/>
                <a:cs typeface="Georgia"/>
                <a:sym typeface="Georgia"/>
              </a:defRPr>
            </a:lvl3pPr>
            <a:lvl4pPr indent="0" lvl="3" marL="1371600" marR="0" rtl="0" algn="l">
              <a:spcBef>
                <a:spcPts val="0"/>
              </a:spcBef>
              <a:defRPr b="0" i="0" sz="1800" u="none" cap="none" strike="noStrike">
                <a:solidFill>
                  <a:schemeClr val="dk1"/>
                </a:solidFill>
                <a:latin typeface="Georgia"/>
                <a:ea typeface="Georgia"/>
                <a:cs typeface="Georgia"/>
                <a:sym typeface="Georgia"/>
              </a:defRPr>
            </a:lvl4pPr>
            <a:lvl5pPr indent="0" lvl="4" marL="1828800" marR="0" rtl="0" algn="l">
              <a:spcBef>
                <a:spcPts val="0"/>
              </a:spcBef>
              <a:defRPr b="0" i="0" sz="1800" u="none" cap="none" strike="noStrike">
                <a:solidFill>
                  <a:schemeClr val="dk1"/>
                </a:solidFill>
                <a:latin typeface="Georgia"/>
                <a:ea typeface="Georgia"/>
                <a:cs typeface="Georgia"/>
                <a:sym typeface="Georgia"/>
              </a:defRPr>
            </a:lvl5pPr>
            <a:lvl6pPr indent="0" lvl="5" marL="2286000" marR="0" rtl="0" algn="l">
              <a:spcBef>
                <a:spcPts val="0"/>
              </a:spcBef>
              <a:defRPr b="0" i="0" sz="1800" u="none" cap="none" strike="noStrike">
                <a:solidFill>
                  <a:schemeClr val="dk1"/>
                </a:solidFill>
                <a:latin typeface="Georgia"/>
                <a:ea typeface="Georgia"/>
                <a:cs typeface="Georgia"/>
                <a:sym typeface="Georgia"/>
              </a:defRPr>
            </a:lvl6pPr>
            <a:lvl7pPr indent="0" lvl="6" marL="2743200" marR="0" rtl="0" algn="l">
              <a:spcBef>
                <a:spcPts val="0"/>
              </a:spcBef>
              <a:defRPr b="0" i="0" sz="1800" u="none" cap="none" strike="noStrike">
                <a:solidFill>
                  <a:schemeClr val="dk1"/>
                </a:solidFill>
                <a:latin typeface="Georgia"/>
                <a:ea typeface="Georgia"/>
                <a:cs typeface="Georgia"/>
                <a:sym typeface="Georgia"/>
              </a:defRPr>
            </a:lvl7pPr>
            <a:lvl8pPr indent="0" lvl="7" marL="3200400" marR="0" rtl="0" algn="l">
              <a:spcBef>
                <a:spcPts val="0"/>
              </a:spcBef>
              <a:defRPr b="0" i="0" sz="1800" u="none" cap="none" strike="noStrike">
                <a:solidFill>
                  <a:schemeClr val="dk1"/>
                </a:solidFill>
                <a:latin typeface="Georgia"/>
                <a:ea typeface="Georgia"/>
                <a:cs typeface="Georgia"/>
                <a:sym typeface="Georgia"/>
              </a:defRPr>
            </a:lvl8pPr>
            <a:lvl9pPr indent="0" lvl="8" marL="3657600" marR="0" rtl="0" algn="l">
              <a:spcBef>
                <a:spcPts val="0"/>
              </a:spcBef>
              <a:defRPr b="0" i="0" sz="1800" u="none" cap="none" strike="noStrike">
                <a:solidFill>
                  <a:schemeClr val="dk1"/>
                </a:solidFill>
                <a:latin typeface="Georgia"/>
                <a:ea typeface="Georgia"/>
                <a:cs typeface="Georgia"/>
                <a:sym typeface="Georgia"/>
              </a:defRPr>
            </a:lvl9pPr>
          </a:lstStyle>
          <a:p/>
        </p:txBody>
      </p:sp>
      <p:sp>
        <p:nvSpPr>
          <p:cNvPr id="83" name="Shape 83"/>
          <p:cNvSpPr txBox="1"/>
          <p:nvPr>
            <p:ph idx="11" type="ftr"/>
          </p:nvPr>
        </p:nvSpPr>
        <p:spPr>
          <a:xfrm>
            <a:off x="304800" y="4807458"/>
            <a:ext cx="3581399" cy="274319"/>
          </a:xfrm>
          <a:prstGeom prst="rect">
            <a:avLst/>
          </a:prstGeom>
          <a:noFill/>
          <a:ln>
            <a:noFill/>
          </a:ln>
        </p:spPr>
        <p:txBody>
          <a:bodyPr anchorCtr="0" anchor="t" bIns="91425" lIns="91425" rIns="91425" tIns="91425"/>
          <a:lstStyle>
            <a:lvl1pPr indent="0" lvl="0" marL="0" marR="0" rtl="0" algn="l">
              <a:spcBef>
                <a:spcPts val="0"/>
              </a:spcBef>
              <a:defRPr b="0" i="0" sz="1200" u="none" cap="none" strike="noStrike">
                <a:solidFill>
                  <a:srgbClr val="FFFFFF"/>
                </a:solidFill>
                <a:latin typeface="Georgia"/>
                <a:ea typeface="Georgia"/>
                <a:cs typeface="Georgia"/>
                <a:sym typeface="Georgia"/>
              </a:defRPr>
            </a:lvl1pPr>
            <a:lvl2pPr indent="0" lvl="1" marL="457200" marR="0" rtl="0" algn="l">
              <a:spcBef>
                <a:spcPts val="0"/>
              </a:spcBef>
              <a:defRPr b="0" i="0" sz="1800" u="none" cap="none" strike="noStrike">
                <a:solidFill>
                  <a:schemeClr val="dk1"/>
                </a:solidFill>
                <a:latin typeface="Georgia"/>
                <a:ea typeface="Georgia"/>
                <a:cs typeface="Georgia"/>
                <a:sym typeface="Georgia"/>
              </a:defRPr>
            </a:lvl2pPr>
            <a:lvl3pPr indent="0" lvl="2" marL="914400" marR="0" rtl="0" algn="l">
              <a:spcBef>
                <a:spcPts val="0"/>
              </a:spcBef>
              <a:defRPr b="0" i="0" sz="1800" u="none" cap="none" strike="noStrike">
                <a:solidFill>
                  <a:schemeClr val="dk1"/>
                </a:solidFill>
                <a:latin typeface="Georgia"/>
                <a:ea typeface="Georgia"/>
                <a:cs typeface="Georgia"/>
                <a:sym typeface="Georgia"/>
              </a:defRPr>
            </a:lvl3pPr>
            <a:lvl4pPr indent="0" lvl="3" marL="1371600" marR="0" rtl="0" algn="l">
              <a:spcBef>
                <a:spcPts val="0"/>
              </a:spcBef>
              <a:defRPr b="0" i="0" sz="1800" u="none" cap="none" strike="noStrike">
                <a:solidFill>
                  <a:schemeClr val="dk1"/>
                </a:solidFill>
                <a:latin typeface="Georgia"/>
                <a:ea typeface="Georgia"/>
                <a:cs typeface="Georgia"/>
                <a:sym typeface="Georgia"/>
              </a:defRPr>
            </a:lvl4pPr>
            <a:lvl5pPr indent="0" lvl="4" marL="1828800" marR="0" rtl="0" algn="l">
              <a:spcBef>
                <a:spcPts val="0"/>
              </a:spcBef>
              <a:defRPr b="0" i="0" sz="1800" u="none" cap="none" strike="noStrike">
                <a:solidFill>
                  <a:schemeClr val="dk1"/>
                </a:solidFill>
                <a:latin typeface="Georgia"/>
                <a:ea typeface="Georgia"/>
                <a:cs typeface="Georgia"/>
                <a:sym typeface="Georgia"/>
              </a:defRPr>
            </a:lvl5pPr>
            <a:lvl6pPr indent="0" lvl="5" marL="2286000" marR="0" rtl="0" algn="l">
              <a:spcBef>
                <a:spcPts val="0"/>
              </a:spcBef>
              <a:defRPr b="0" i="0" sz="1800" u="none" cap="none" strike="noStrike">
                <a:solidFill>
                  <a:schemeClr val="dk1"/>
                </a:solidFill>
                <a:latin typeface="Georgia"/>
                <a:ea typeface="Georgia"/>
                <a:cs typeface="Georgia"/>
                <a:sym typeface="Georgia"/>
              </a:defRPr>
            </a:lvl6pPr>
            <a:lvl7pPr indent="0" lvl="6" marL="2743200" marR="0" rtl="0" algn="l">
              <a:spcBef>
                <a:spcPts val="0"/>
              </a:spcBef>
              <a:defRPr b="0" i="0" sz="1800" u="none" cap="none" strike="noStrike">
                <a:solidFill>
                  <a:schemeClr val="dk1"/>
                </a:solidFill>
                <a:latin typeface="Georgia"/>
                <a:ea typeface="Georgia"/>
                <a:cs typeface="Georgia"/>
                <a:sym typeface="Georgia"/>
              </a:defRPr>
            </a:lvl7pPr>
            <a:lvl8pPr indent="0" lvl="7" marL="3200400" marR="0" rtl="0" algn="l">
              <a:spcBef>
                <a:spcPts val="0"/>
              </a:spcBef>
              <a:defRPr b="0" i="0" sz="1800" u="none" cap="none" strike="noStrike">
                <a:solidFill>
                  <a:schemeClr val="dk1"/>
                </a:solidFill>
                <a:latin typeface="Georgia"/>
                <a:ea typeface="Georgia"/>
                <a:cs typeface="Georgia"/>
                <a:sym typeface="Georgia"/>
              </a:defRPr>
            </a:lvl8pPr>
            <a:lvl9pPr indent="0" lvl="8" marL="3657600" marR="0" rtl="0" algn="l">
              <a:spcBef>
                <a:spcPts val="0"/>
              </a:spcBef>
              <a:defRPr b="0" i="0" sz="1800" u="none" cap="none" strike="noStrike">
                <a:solidFill>
                  <a:schemeClr val="dk1"/>
                </a:solidFill>
                <a:latin typeface="Georgia"/>
                <a:ea typeface="Georgia"/>
                <a:cs typeface="Georgia"/>
                <a:sym typeface="Georgia"/>
              </a:defRPr>
            </a:lvl9pPr>
          </a:lstStyle>
          <a:p/>
        </p:txBody>
      </p:sp>
      <p:cxnSp>
        <p:nvCxnSpPr>
          <p:cNvPr id="84" name="Shape 84"/>
          <p:cNvCxnSpPr/>
          <p:nvPr/>
        </p:nvCxnSpPr>
        <p:spPr>
          <a:xfrm>
            <a:off x="152400" y="960119"/>
            <a:ext cx="8833103" cy="0"/>
          </a:xfrm>
          <a:prstGeom prst="straightConnector1">
            <a:avLst/>
          </a:prstGeom>
          <a:noFill/>
          <a:ln cap="flat" cmpd="sng" w="11425">
            <a:solidFill>
              <a:srgbClr val="7A9798"/>
            </a:solidFill>
            <a:prstDash val="dash"/>
            <a:round/>
            <a:headEnd len="med" w="med" type="none"/>
            <a:tailEnd len="med" w="med" type="none"/>
          </a:ln>
        </p:spPr>
      </p:cxnSp>
      <p:sp>
        <p:nvSpPr>
          <p:cNvPr id="85" name="Shape 85"/>
          <p:cNvSpPr/>
          <p:nvPr/>
        </p:nvSpPr>
        <p:spPr>
          <a:xfrm>
            <a:off x="152400" y="116585"/>
            <a:ext cx="8833103" cy="4910327"/>
          </a:xfrm>
          <a:prstGeom prst="rect">
            <a:avLst/>
          </a:prstGeom>
          <a:noFill/>
          <a:ln cap="flat" cmpd="sng" w="9525">
            <a:solidFill>
              <a:srgbClr val="7A9798"/>
            </a:solidFill>
            <a:prstDash val="solid"/>
            <a:miter/>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i="0" sz="1800" u="none" cap="none" strike="noStrike">
              <a:solidFill>
                <a:schemeClr val="dk1"/>
              </a:solidFill>
              <a:latin typeface="Georgia"/>
              <a:ea typeface="Georgia"/>
              <a:cs typeface="Georgia"/>
              <a:sym typeface="Georgia"/>
            </a:endParaRPr>
          </a:p>
        </p:txBody>
      </p:sp>
      <p:sp>
        <p:nvSpPr>
          <p:cNvPr id="86" name="Shape 86"/>
          <p:cNvSpPr txBox="1"/>
          <p:nvPr>
            <p:ph idx="3" type="body"/>
          </p:nvPr>
        </p:nvSpPr>
        <p:spPr>
          <a:xfrm>
            <a:off x="301752" y="1853537"/>
            <a:ext cx="4041648" cy="2863802"/>
          </a:xfrm>
          <a:prstGeom prst="rect">
            <a:avLst/>
          </a:prstGeom>
          <a:noFill/>
          <a:ln>
            <a:noFill/>
          </a:ln>
        </p:spPr>
        <p:txBody>
          <a:bodyPr anchorCtr="0" anchor="t" bIns="91425" lIns="91425" rIns="91425" tIns="91425"/>
          <a:lstStyle>
            <a:lvl1pPr indent="-128587" lvl="0" marL="274320" rtl="0" algn="l">
              <a:spcBef>
                <a:spcPts val="540"/>
              </a:spcBef>
              <a:buClr>
                <a:schemeClr val="accent1"/>
              </a:buClr>
              <a:buFont typeface="Noto Symbol"/>
              <a:buChar char="●"/>
              <a:defRPr sz="2700">
                <a:solidFill>
                  <a:schemeClr val="dk1"/>
                </a:solidFill>
                <a:latin typeface="Georgia"/>
                <a:ea typeface="Georgia"/>
                <a:cs typeface="Georgia"/>
                <a:sym typeface="Georgia"/>
              </a:defRPr>
            </a:lvl1pPr>
            <a:lvl2pPr indent="-184150" lvl="1" marL="548640" rtl="0" algn="l">
              <a:spcBef>
                <a:spcPts val="440"/>
              </a:spcBef>
              <a:buClr>
                <a:schemeClr val="accent2"/>
              </a:buClr>
              <a:buFont typeface="Noto Symbol"/>
              <a:buChar char="○"/>
              <a:defRPr sz="2200">
                <a:solidFill>
                  <a:schemeClr val="dk2"/>
                </a:solidFill>
                <a:latin typeface="Georgia"/>
                <a:ea typeface="Georgia"/>
                <a:cs typeface="Georgia"/>
                <a:sym typeface="Georgia"/>
              </a:defRPr>
            </a:lvl2pPr>
            <a:lvl3pPr indent="-143510" lvl="2" marL="822960" rtl="0" algn="l">
              <a:spcBef>
                <a:spcPts val="400"/>
              </a:spcBef>
              <a:buClr>
                <a:schemeClr val="accent3"/>
              </a:buClr>
              <a:buFont typeface="Noto Symbol"/>
              <a:buChar char="•"/>
              <a:defRPr sz="2000">
                <a:solidFill>
                  <a:schemeClr val="dk1"/>
                </a:solidFill>
                <a:latin typeface="Georgia"/>
                <a:ea typeface="Georgia"/>
                <a:cs typeface="Georgia"/>
                <a:sym typeface="Georgia"/>
              </a:defRPr>
            </a:lvl3pPr>
            <a:lvl4pPr indent="-144780" lvl="3" marL="1097280" rtl="0" algn="l">
              <a:spcBef>
                <a:spcPts val="400"/>
              </a:spcBef>
              <a:buClr>
                <a:schemeClr val="accent4"/>
              </a:buClr>
              <a:buFont typeface="Noto Symbol"/>
              <a:buChar char="•"/>
              <a:defRPr sz="2000">
                <a:solidFill>
                  <a:schemeClr val="dk2"/>
                </a:solidFill>
                <a:latin typeface="Georgia"/>
                <a:ea typeface="Georgia"/>
                <a:cs typeface="Georgia"/>
                <a:sym typeface="Georgia"/>
              </a:defRPr>
            </a:lvl4pPr>
            <a:lvl5pPr indent="-114300" lvl="4" marL="1371600" rtl="0" algn="l">
              <a:spcBef>
                <a:spcPts val="360"/>
              </a:spcBef>
              <a:buClr>
                <a:schemeClr val="accent5"/>
              </a:buClr>
              <a:buFont typeface="Georgia"/>
              <a:buChar char="•"/>
              <a:defRPr sz="1800">
                <a:solidFill>
                  <a:schemeClr val="dk1"/>
                </a:solidFill>
                <a:latin typeface="Georgia"/>
                <a:ea typeface="Georgia"/>
                <a:cs typeface="Georgia"/>
                <a:sym typeface="Georgia"/>
              </a:defRPr>
            </a:lvl5pPr>
            <a:lvl6pPr indent="-93980" lvl="5" marL="1645920" rtl="0" algn="l">
              <a:spcBef>
                <a:spcPts val="360"/>
              </a:spcBef>
              <a:buClr>
                <a:schemeClr val="accent6"/>
              </a:buClr>
              <a:buFont typeface="Noto Symbol"/>
              <a:buChar char="●"/>
              <a:defRPr sz="1800">
                <a:solidFill>
                  <a:schemeClr val="dk1"/>
                </a:solidFill>
                <a:latin typeface="Georgia"/>
                <a:ea typeface="Georgia"/>
                <a:cs typeface="Georgia"/>
                <a:sym typeface="Georgia"/>
              </a:defRPr>
            </a:lvl6pPr>
            <a:lvl7pPr indent="-101600" lvl="6" marL="1920240" rtl="0" algn="l">
              <a:spcBef>
                <a:spcPts val="320"/>
              </a:spcBef>
              <a:buClr>
                <a:srgbClr val="B75640"/>
              </a:buClr>
              <a:buFont typeface="Georgia"/>
              <a:buChar char="•"/>
              <a:defRPr sz="1600">
                <a:solidFill>
                  <a:schemeClr val="dk1"/>
                </a:solidFill>
                <a:latin typeface="Georgia"/>
                <a:ea typeface="Georgia"/>
                <a:cs typeface="Georgia"/>
                <a:sym typeface="Georgia"/>
              </a:defRPr>
            </a:lvl7pPr>
            <a:lvl8pPr indent="-83820" lvl="7" marL="2103120" rtl="0" algn="l">
              <a:spcBef>
                <a:spcPts val="320"/>
              </a:spcBef>
              <a:buClr>
                <a:srgbClr val="7A6B62"/>
              </a:buClr>
              <a:buFont typeface="Georgia"/>
              <a:buChar char="•"/>
              <a:defRPr sz="1600">
                <a:solidFill>
                  <a:schemeClr val="dk1"/>
                </a:solidFill>
                <a:latin typeface="Georgia"/>
                <a:ea typeface="Georgia"/>
                <a:cs typeface="Georgia"/>
                <a:sym typeface="Georgia"/>
              </a:defRPr>
            </a:lvl8pPr>
            <a:lvl9pPr indent="-113029" lvl="8" marL="2377440" rtl="0" algn="l">
              <a:spcBef>
                <a:spcPts val="280"/>
              </a:spcBef>
              <a:buClr>
                <a:srgbClr val="B29D00"/>
              </a:buClr>
              <a:buFont typeface="Georgia"/>
              <a:buChar char="•"/>
              <a:defRPr sz="1400" cap="none">
                <a:solidFill>
                  <a:schemeClr val="dk1"/>
                </a:solidFill>
                <a:latin typeface="Georgia"/>
                <a:ea typeface="Georgia"/>
                <a:cs typeface="Georgia"/>
                <a:sym typeface="Georgia"/>
              </a:defRPr>
            </a:lvl9pPr>
          </a:lstStyle>
          <a:p/>
        </p:txBody>
      </p:sp>
      <p:sp>
        <p:nvSpPr>
          <p:cNvPr id="87" name="Shape 87"/>
          <p:cNvSpPr txBox="1"/>
          <p:nvPr>
            <p:ph idx="4" type="body"/>
          </p:nvPr>
        </p:nvSpPr>
        <p:spPr>
          <a:xfrm>
            <a:off x="4800600" y="1853537"/>
            <a:ext cx="4038599" cy="2866643"/>
          </a:xfrm>
          <a:prstGeom prst="rect">
            <a:avLst/>
          </a:prstGeom>
          <a:noFill/>
          <a:ln>
            <a:noFill/>
          </a:ln>
        </p:spPr>
        <p:txBody>
          <a:bodyPr anchorCtr="0" anchor="t" bIns="91425" lIns="91425" rIns="91425" tIns="91425"/>
          <a:lstStyle>
            <a:lvl1pPr indent="-128587" lvl="0" marL="274320" rtl="0" algn="l">
              <a:spcBef>
                <a:spcPts val="540"/>
              </a:spcBef>
              <a:buClr>
                <a:schemeClr val="accent1"/>
              </a:buClr>
              <a:buFont typeface="Noto Symbol"/>
              <a:buChar char="●"/>
              <a:defRPr sz="2700">
                <a:solidFill>
                  <a:schemeClr val="dk1"/>
                </a:solidFill>
                <a:latin typeface="Georgia"/>
                <a:ea typeface="Georgia"/>
                <a:cs typeface="Georgia"/>
                <a:sym typeface="Georgia"/>
              </a:defRPr>
            </a:lvl1pPr>
            <a:lvl2pPr indent="-184150" lvl="1" marL="548640" rtl="0" algn="l">
              <a:spcBef>
                <a:spcPts val="440"/>
              </a:spcBef>
              <a:buClr>
                <a:schemeClr val="accent2"/>
              </a:buClr>
              <a:buFont typeface="Noto Symbol"/>
              <a:buChar char="○"/>
              <a:defRPr sz="2200">
                <a:solidFill>
                  <a:schemeClr val="dk2"/>
                </a:solidFill>
                <a:latin typeface="Georgia"/>
                <a:ea typeface="Georgia"/>
                <a:cs typeface="Georgia"/>
                <a:sym typeface="Georgia"/>
              </a:defRPr>
            </a:lvl2pPr>
            <a:lvl3pPr indent="-143510" lvl="2" marL="822960" rtl="0" algn="l">
              <a:spcBef>
                <a:spcPts val="400"/>
              </a:spcBef>
              <a:buClr>
                <a:schemeClr val="accent3"/>
              </a:buClr>
              <a:buFont typeface="Noto Symbol"/>
              <a:buChar char="•"/>
              <a:defRPr sz="2000">
                <a:solidFill>
                  <a:schemeClr val="dk1"/>
                </a:solidFill>
                <a:latin typeface="Georgia"/>
                <a:ea typeface="Georgia"/>
                <a:cs typeface="Georgia"/>
                <a:sym typeface="Georgia"/>
              </a:defRPr>
            </a:lvl3pPr>
            <a:lvl4pPr indent="-144780" lvl="3" marL="1097280" rtl="0" algn="l">
              <a:spcBef>
                <a:spcPts val="400"/>
              </a:spcBef>
              <a:buClr>
                <a:schemeClr val="accent4"/>
              </a:buClr>
              <a:buFont typeface="Noto Symbol"/>
              <a:buChar char="•"/>
              <a:defRPr sz="2000">
                <a:solidFill>
                  <a:schemeClr val="dk2"/>
                </a:solidFill>
                <a:latin typeface="Georgia"/>
                <a:ea typeface="Georgia"/>
                <a:cs typeface="Georgia"/>
                <a:sym typeface="Georgia"/>
              </a:defRPr>
            </a:lvl4pPr>
            <a:lvl5pPr indent="-114300" lvl="4" marL="1371600" rtl="0" algn="l">
              <a:spcBef>
                <a:spcPts val="360"/>
              </a:spcBef>
              <a:buClr>
                <a:schemeClr val="accent5"/>
              </a:buClr>
              <a:buFont typeface="Georgia"/>
              <a:buChar char="•"/>
              <a:defRPr sz="1800">
                <a:solidFill>
                  <a:schemeClr val="dk1"/>
                </a:solidFill>
                <a:latin typeface="Georgia"/>
                <a:ea typeface="Georgia"/>
                <a:cs typeface="Georgia"/>
                <a:sym typeface="Georgia"/>
              </a:defRPr>
            </a:lvl5pPr>
            <a:lvl6pPr indent="-93980" lvl="5" marL="1645920" rtl="0" algn="l">
              <a:spcBef>
                <a:spcPts val="360"/>
              </a:spcBef>
              <a:buClr>
                <a:schemeClr val="accent6"/>
              </a:buClr>
              <a:buFont typeface="Noto Symbol"/>
              <a:buChar char="●"/>
              <a:defRPr sz="1800">
                <a:solidFill>
                  <a:schemeClr val="dk1"/>
                </a:solidFill>
                <a:latin typeface="Georgia"/>
                <a:ea typeface="Georgia"/>
                <a:cs typeface="Georgia"/>
                <a:sym typeface="Georgia"/>
              </a:defRPr>
            </a:lvl6pPr>
            <a:lvl7pPr indent="-101600" lvl="6" marL="1920240" rtl="0" algn="l">
              <a:spcBef>
                <a:spcPts val="320"/>
              </a:spcBef>
              <a:buClr>
                <a:srgbClr val="B75640"/>
              </a:buClr>
              <a:buFont typeface="Georgia"/>
              <a:buChar char="•"/>
              <a:defRPr sz="1600">
                <a:solidFill>
                  <a:schemeClr val="dk1"/>
                </a:solidFill>
                <a:latin typeface="Georgia"/>
                <a:ea typeface="Georgia"/>
                <a:cs typeface="Georgia"/>
                <a:sym typeface="Georgia"/>
              </a:defRPr>
            </a:lvl7pPr>
            <a:lvl8pPr indent="-83820" lvl="7" marL="2103120" rtl="0" algn="l">
              <a:spcBef>
                <a:spcPts val="320"/>
              </a:spcBef>
              <a:buClr>
                <a:srgbClr val="7A6B62"/>
              </a:buClr>
              <a:buFont typeface="Georgia"/>
              <a:buChar char="•"/>
              <a:defRPr sz="1600">
                <a:solidFill>
                  <a:schemeClr val="dk1"/>
                </a:solidFill>
                <a:latin typeface="Georgia"/>
                <a:ea typeface="Georgia"/>
                <a:cs typeface="Georgia"/>
                <a:sym typeface="Georgia"/>
              </a:defRPr>
            </a:lvl8pPr>
            <a:lvl9pPr indent="-113029" lvl="8" marL="2377440" rtl="0" algn="l">
              <a:spcBef>
                <a:spcPts val="280"/>
              </a:spcBef>
              <a:buClr>
                <a:srgbClr val="B29D00"/>
              </a:buClr>
              <a:buFont typeface="Georgia"/>
              <a:buChar char="•"/>
              <a:defRPr sz="1400" cap="none">
                <a:solidFill>
                  <a:schemeClr val="dk1"/>
                </a:solidFill>
                <a:latin typeface="Georgia"/>
                <a:ea typeface="Georgia"/>
                <a:cs typeface="Georgia"/>
                <a:sym typeface="Georgia"/>
              </a:defRPr>
            </a:lvl9pPr>
          </a:lstStyle>
          <a:p/>
        </p:txBody>
      </p:sp>
      <p:sp>
        <p:nvSpPr>
          <p:cNvPr id="88" name="Shape 88"/>
          <p:cNvSpPr/>
          <p:nvPr/>
        </p:nvSpPr>
        <p:spPr>
          <a:xfrm>
            <a:off x="4267200" y="717027"/>
            <a:ext cx="609599" cy="457200"/>
          </a:xfrm>
          <a:prstGeom prst="ellipse">
            <a:avLst/>
          </a:prstGeom>
          <a:solidFill>
            <a:srgbClr val="FFFFFF"/>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89" name="Shape 89"/>
          <p:cNvSpPr/>
          <p:nvPr/>
        </p:nvSpPr>
        <p:spPr>
          <a:xfrm>
            <a:off x="4361687" y="787893"/>
            <a:ext cx="420624" cy="315468"/>
          </a:xfrm>
          <a:prstGeom prst="ellipse">
            <a:avLst/>
          </a:prstGeom>
          <a:solidFill>
            <a:srgbClr val="FFFFFF"/>
          </a:solidFill>
          <a:ln cap="rnd" cmpd="dbl" w="50800">
            <a:solidFill>
              <a:srgbClr val="7A9798"/>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90" name="Shape 90"/>
          <p:cNvSpPr txBox="1"/>
          <p:nvPr>
            <p:ph idx="12" type="sldNum"/>
          </p:nvPr>
        </p:nvSpPr>
        <p:spPr>
          <a:xfrm>
            <a:off x="4343400" y="781812"/>
            <a:ext cx="457200" cy="330993"/>
          </a:xfrm>
          <a:prstGeom prst="rect">
            <a:avLst/>
          </a:prstGeom>
          <a:noFill/>
          <a:ln>
            <a:noFill/>
          </a:ln>
        </p:spPr>
        <p:txBody>
          <a:bodyPr anchorCtr="0" anchor="ctr" bIns="45700" lIns="45700" rIns="45700" tIns="45700">
            <a:noAutofit/>
          </a:bodyPr>
          <a:lstStyle/>
          <a:p>
            <a:pPr indent="0" lvl="0" marL="0" marR="0" rtl="0" algn="ctr">
              <a:spcBef>
                <a:spcPts val="0"/>
              </a:spcBef>
              <a:buSzPct val="25000"/>
              <a:buNone/>
            </a:pPr>
            <a:fld id="{00000000-1234-1234-1234-123412341234}" type="slidenum">
              <a:rPr b="0" i="0" lang="en" sz="1600" u="none" cap="none" strike="noStrike">
                <a:solidFill>
                  <a:srgbClr val="7A9798"/>
                </a:solidFill>
                <a:latin typeface="Georgia"/>
                <a:ea typeface="Georgia"/>
                <a:cs typeface="Georgia"/>
                <a:sym typeface="Georgia"/>
              </a:rPr>
              <a:t>‹#›</a:t>
            </a:fld>
          </a:p>
        </p:txBody>
      </p:sp>
      <p:sp>
        <p:nvSpPr>
          <p:cNvPr id="91" name="Shape 91"/>
          <p:cNvSpPr txBox="1"/>
          <p:nvPr>
            <p:ph type="title"/>
          </p:nvPr>
        </p:nvSpPr>
        <p:spPr>
          <a:xfrm>
            <a:off x="301752" y="171450"/>
            <a:ext cx="8534399" cy="569213"/>
          </a:xfrm>
          <a:prstGeom prst="rect">
            <a:avLst/>
          </a:prstGeom>
          <a:noFill/>
          <a:ln>
            <a:noFill/>
          </a:ln>
        </p:spPr>
        <p:txBody>
          <a:bodyPr anchorCtr="0" anchor="b" bIns="91425" lIns="91425" rIns="91425" tIns="91425"/>
          <a:lstStyle>
            <a:lvl1pPr lvl="0" rtl="0" algn="ctr">
              <a:spcBef>
                <a:spcPts val="0"/>
              </a:spcBef>
              <a:buClr>
                <a:srgbClr val="7A9798"/>
              </a:buClr>
              <a:buFont typeface="Georgia"/>
              <a:buNone/>
              <a:defRPr sz="3300">
                <a:solidFill>
                  <a:srgbClr val="7A9798"/>
                </a:solidFill>
                <a:latin typeface="Georgia"/>
                <a:ea typeface="Georgia"/>
                <a:cs typeface="Georgia"/>
                <a:sym typeface="Georgia"/>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and Content">
    <p:spTree>
      <p:nvGrpSpPr>
        <p:cNvPr id="92" name="Shape 92"/>
        <p:cNvGrpSpPr/>
        <p:nvPr/>
      </p:nvGrpSpPr>
      <p:grpSpPr>
        <a:xfrm>
          <a:off x="0" y="0"/>
          <a:ext cx="0" cy="0"/>
          <a:chOff x="0" y="0"/>
          <a:chExt cx="0" cy="0"/>
        </a:xfrm>
      </p:grpSpPr>
      <p:sp>
        <p:nvSpPr>
          <p:cNvPr id="93" name="Shape 93"/>
          <p:cNvSpPr txBox="1"/>
          <p:nvPr>
            <p:ph idx="1" type="body"/>
          </p:nvPr>
        </p:nvSpPr>
        <p:spPr>
          <a:xfrm>
            <a:off x="457200" y="1110852"/>
            <a:ext cx="8229600" cy="3394471"/>
          </a:xfrm>
          <a:prstGeom prst="rect">
            <a:avLst/>
          </a:prstGeom>
          <a:noFill/>
          <a:ln>
            <a:noFill/>
          </a:ln>
        </p:spPr>
        <p:txBody>
          <a:bodyPr anchorCtr="0" anchor="t" bIns="91425" lIns="91425" rIns="91425" tIns="91425"/>
          <a:lstStyle>
            <a:lvl1pPr indent="-146939" lvl="0" marL="365125" rtl="0" algn="l">
              <a:spcBef>
                <a:spcPts val="400"/>
              </a:spcBef>
              <a:spcAft>
                <a:spcPts val="0"/>
              </a:spcAft>
              <a:buClr>
                <a:schemeClr val="accent1"/>
              </a:buClr>
              <a:buFont typeface="Noto Sans Symbols"/>
              <a:buChar char="●"/>
              <a:defRPr sz="2700">
                <a:solidFill>
                  <a:schemeClr val="dk1"/>
                </a:solidFill>
                <a:latin typeface="Rambla"/>
                <a:ea typeface="Rambla"/>
                <a:cs typeface="Rambla"/>
                <a:sym typeface="Rambla"/>
              </a:defRPr>
            </a:lvl1pPr>
            <a:lvl2pPr indent="-93662" lvl="1" marL="620713" rtl="0" algn="l">
              <a:spcBef>
                <a:spcPts val="325"/>
              </a:spcBef>
              <a:spcAft>
                <a:spcPts val="0"/>
              </a:spcAft>
              <a:buClr>
                <a:schemeClr val="accent1"/>
              </a:buClr>
              <a:buFont typeface="Verdana"/>
              <a:buChar char="◦"/>
              <a:defRPr sz="2300">
                <a:solidFill>
                  <a:schemeClr val="dk1"/>
                </a:solidFill>
                <a:latin typeface="Rambla"/>
                <a:ea typeface="Rambla"/>
                <a:cs typeface="Rambla"/>
                <a:sym typeface="Rambla"/>
              </a:defRPr>
            </a:lvl2pPr>
            <a:lvl3pPr indent="-103187" lvl="2" marL="858838" rtl="0" algn="l">
              <a:spcBef>
                <a:spcPts val="350"/>
              </a:spcBef>
              <a:spcAft>
                <a:spcPts val="0"/>
              </a:spcAft>
              <a:buClr>
                <a:schemeClr val="accent2"/>
              </a:buClr>
              <a:buFont typeface="Noto Sans Symbols"/>
              <a:buChar char="⚫"/>
              <a:defRPr sz="2100">
                <a:solidFill>
                  <a:schemeClr val="dk1"/>
                </a:solidFill>
                <a:latin typeface="Rambla"/>
                <a:ea typeface="Rambla"/>
                <a:cs typeface="Rambla"/>
                <a:sym typeface="Rambla"/>
              </a:defRPr>
            </a:lvl3pPr>
            <a:lvl4pPr indent="-107950" lvl="3" marL="1143000" rtl="0" algn="l">
              <a:spcBef>
                <a:spcPts val="350"/>
              </a:spcBef>
              <a:spcAft>
                <a:spcPts val="0"/>
              </a:spcAft>
              <a:buClr>
                <a:schemeClr val="accent2"/>
              </a:buClr>
              <a:buFont typeface="Noto Sans Symbols"/>
              <a:buChar char="⚫"/>
              <a:defRPr sz="1900">
                <a:solidFill>
                  <a:schemeClr val="dk1"/>
                </a:solidFill>
                <a:latin typeface="Rambla"/>
                <a:ea typeface="Rambla"/>
                <a:cs typeface="Rambla"/>
                <a:sym typeface="Rambla"/>
              </a:defRPr>
            </a:lvl4pPr>
            <a:lvl5pPr indent="-114300" lvl="4" marL="1371600" rtl="0" algn="l">
              <a:spcBef>
                <a:spcPts val="350"/>
              </a:spcBef>
              <a:spcAft>
                <a:spcPts val="0"/>
              </a:spcAft>
              <a:buClr>
                <a:schemeClr val="accent2"/>
              </a:buClr>
              <a:buFont typeface="Noto Sans Symbols"/>
              <a:buChar char="⚫"/>
              <a:defRPr>
                <a:solidFill>
                  <a:schemeClr val="dk1"/>
                </a:solidFill>
                <a:latin typeface="Rambla"/>
                <a:ea typeface="Rambla"/>
                <a:cs typeface="Rambla"/>
                <a:sym typeface="Rambla"/>
              </a:defRPr>
            </a:lvl5pPr>
            <a:lvl6pPr indent="-114300" lvl="5" marL="1600200" rtl="0" algn="l">
              <a:spcBef>
                <a:spcPts val="350"/>
              </a:spcBef>
              <a:buClr>
                <a:schemeClr val="accent3"/>
              </a:buClr>
              <a:buFont typeface="Noto Sans Symbols"/>
              <a:buChar char="◾"/>
              <a:defRPr sz="1800">
                <a:solidFill>
                  <a:schemeClr val="dk1"/>
                </a:solidFill>
                <a:latin typeface="Rambla"/>
                <a:ea typeface="Rambla"/>
                <a:cs typeface="Rambla"/>
                <a:sym typeface="Rambla"/>
              </a:defRPr>
            </a:lvl6pPr>
            <a:lvl7pPr indent="-127000" lvl="6" marL="1828800" rtl="0" algn="l">
              <a:spcBef>
                <a:spcPts val="350"/>
              </a:spcBef>
              <a:buClr>
                <a:schemeClr val="accent3"/>
              </a:buClr>
              <a:buFont typeface="Noto Sans Symbols"/>
              <a:buChar char="◾"/>
              <a:defRPr sz="1600">
                <a:solidFill>
                  <a:schemeClr val="dk1"/>
                </a:solidFill>
                <a:latin typeface="Rambla"/>
                <a:ea typeface="Rambla"/>
                <a:cs typeface="Rambla"/>
                <a:sym typeface="Rambla"/>
              </a:defRPr>
            </a:lvl7pPr>
            <a:lvl8pPr indent="-127000" lvl="7" marL="2057400" rtl="0" algn="l">
              <a:spcBef>
                <a:spcPts val="350"/>
              </a:spcBef>
              <a:buClr>
                <a:schemeClr val="accent3"/>
              </a:buClr>
              <a:buFont typeface="Noto Sans Symbols"/>
              <a:buChar char="◾"/>
              <a:defRPr sz="1600">
                <a:solidFill>
                  <a:schemeClr val="dk1"/>
                </a:solidFill>
                <a:latin typeface="Rambla"/>
                <a:ea typeface="Rambla"/>
                <a:cs typeface="Rambla"/>
                <a:sym typeface="Rambla"/>
              </a:defRPr>
            </a:lvl8pPr>
            <a:lvl9pPr indent="-127000" lvl="8" marL="2286000" rtl="0" algn="l">
              <a:spcBef>
                <a:spcPts val="350"/>
              </a:spcBef>
              <a:buClr>
                <a:schemeClr val="accent3"/>
              </a:buClr>
              <a:buFont typeface="Noto Sans Symbols"/>
              <a:buChar char="◾"/>
              <a:defRPr sz="1600">
                <a:solidFill>
                  <a:schemeClr val="dk1"/>
                </a:solidFill>
                <a:latin typeface="Rambla"/>
                <a:ea typeface="Rambla"/>
                <a:cs typeface="Rambla"/>
                <a:sym typeface="Rambla"/>
              </a:defRPr>
            </a:lvl9pPr>
          </a:lstStyle>
          <a:p/>
        </p:txBody>
      </p:sp>
      <p:sp>
        <p:nvSpPr>
          <p:cNvPr id="94" name="Shape 94"/>
          <p:cNvSpPr txBox="1"/>
          <p:nvPr>
            <p:ph type="title"/>
          </p:nvPr>
        </p:nvSpPr>
        <p:spPr>
          <a:xfrm>
            <a:off x="457200" y="205977"/>
            <a:ext cx="8229600" cy="857250"/>
          </a:xfrm>
          <a:prstGeom prst="rect">
            <a:avLst/>
          </a:prstGeom>
          <a:noFill/>
          <a:ln>
            <a:noFill/>
          </a:ln>
        </p:spPr>
        <p:txBody>
          <a:bodyPr anchorCtr="0" anchor="ctr" bIns="91425" lIns="91425" rIns="91425" tIns="91425"/>
          <a:lstStyle>
            <a:lvl1pPr lvl="0" rtl="0" algn="l">
              <a:spcBef>
                <a:spcPts val="0"/>
              </a:spcBef>
              <a:spcAft>
                <a:spcPts val="0"/>
              </a:spcAft>
              <a:defRPr b="1" sz="4100">
                <a:solidFill>
                  <a:schemeClr val="dk2"/>
                </a:solidFill>
                <a:latin typeface="Rambla"/>
                <a:ea typeface="Rambla"/>
                <a:cs typeface="Rambla"/>
                <a:sym typeface="Rambla"/>
              </a:defRPr>
            </a:lvl1pPr>
            <a:lvl2pPr lvl="1" rtl="0" algn="l">
              <a:spcBef>
                <a:spcPts val="0"/>
              </a:spcBef>
              <a:spcAft>
                <a:spcPts val="0"/>
              </a:spcAft>
              <a:defRPr b="1" sz="4100">
                <a:solidFill>
                  <a:schemeClr val="dk2"/>
                </a:solidFill>
                <a:latin typeface="Rambla"/>
                <a:ea typeface="Rambla"/>
                <a:cs typeface="Rambla"/>
                <a:sym typeface="Rambla"/>
              </a:defRPr>
            </a:lvl2pPr>
            <a:lvl3pPr lvl="2" rtl="0" algn="l">
              <a:spcBef>
                <a:spcPts val="0"/>
              </a:spcBef>
              <a:spcAft>
                <a:spcPts val="0"/>
              </a:spcAft>
              <a:defRPr b="1" sz="4100">
                <a:solidFill>
                  <a:schemeClr val="dk2"/>
                </a:solidFill>
                <a:latin typeface="Rambla"/>
                <a:ea typeface="Rambla"/>
                <a:cs typeface="Rambla"/>
                <a:sym typeface="Rambla"/>
              </a:defRPr>
            </a:lvl3pPr>
            <a:lvl4pPr lvl="3" rtl="0" algn="l">
              <a:spcBef>
                <a:spcPts val="0"/>
              </a:spcBef>
              <a:spcAft>
                <a:spcPts val="0"/>
              </a:spcAft>
              <a:defRPr b="1" sz="4100">
                <a:solidFill>
                  <a:schemeClr val="dk2"/>
                </a:solidFill>
                <a:latin typeface="Rambla"/>
                <a:ea typeface="Rambla"/>
                <a:cs typeface="Rambla"/>
                <a:sym typeface="Rambla"/>
              </a:defRPr>
            </a:lvl4pPr>
            <a:lvl5pPr lvl="4" rtl="0" algn="l">
              <a:spcBef>
                <a:spcPts val="0"/>
              </a:spcBef>
              <a:spcAft>
                <a:spcPts val="0"/>
              </a:spcAft>
              <a:defRPr b="1" sz="4100">
                <a:solidFill>
                  <a:schemeClr val="dk2"/>
                </a:solidFill>
                <a:latin typeface="Rambla"/>
                <a:ea typeface="Rambla"/>
                <a:cs typeface="Rambla"/>
                <a:sym typeface="Rambla"/>
              </a:defRPr>
            </a:lvl5pPr>
            <a:lvl6pPr lvl="5" marL="457200" rtl="0" algn="l">
              <a:spcBef>
                <a:spcPts val="0"/>
              </a:spcBef>
              <a:spcAft>
                <a:spcPts val="0"/>
              </a:spcAft>
              <a:defRPr b="1" sz="4100">
                <a:solidFill>
                  <a:schemeClr val="dk2"/>
                </a:solidFill>
                <a:latin typeface="Rambla"/>
                <a:ea typeface="Rambla"/>
                <a:cs typeface="Rambla"/>
                <a:sym typeface="Rambla"/>
              </a:defRPr>
            </a:lvl6pPr>
            <a:lvl7pPr lvl="6" marL="914400" rtl="0" algn="l">
              <a:spcBef>
                <a:spcPts val="0"/>
              </a:spcBef>
              <a:spcAft>
                <a:spcPts val="0"/>
              </a:spcAft>
              <a:defRPr b="1" sz="4100">
                <a:solidFill>
                  <a:schemeClr val="dk2"/>
                </a:solidFill>
                <a:latin typeface="Rambla"/>
                <a:ea typeface="Rambla"/>
                <a:cs typeface="Rambla"/>
                <a:sym typeface="Rambla"/>
              </a:defRPr>
            </a:lvl7pPr>
            <a:lvl8pPr lvl="7" marL="1371600" rtl="0" algn="l">
              <a:spcBef>
                <a:spcPts val="0"/>
              </a:spcBef>
              <a:spcAft>
                <a:spcPts val="0"/>
              </a:spcAft>
              <a:defRPr b="1" sz="4100">
                <a:solidFill>
                  <a:schemeClr val="dk2"/>
                </a:solidFill>
                <a:latin typeface="Rambla"/>
                <a:ea typeface="Rambla"/>
                <a:cs typeface="Rambla"/>
                <a:sym typeface="Rambla"/>
              </a:defRPr>
            </a:lvl8pPr>
            <a:lvl9pPr lvl="8" marL="1828800" rtl="0" algn="l">
              <a:spcBef>
                <a:spcPts val="0"/>
              </a:spcBef>
              <a:spcAft>
                <a:spcPts val="0"/>
              </a:spcAft>
              <a:defRPr b="1" sz="4100">
                <a:solidFill>
                  <a:schemeClr val="dk2"/>
                </a:solidFill>
                <a:latin typeface="Rambla"/>
                <a:ea typeface="Rambla"/>
                <a:cs typeface="Rambla"/>
                <a:sym typeface="Rambla"/>
              </a:defRPr>
            </a:lvl9pPr>
          </a:lstStyle>
          <a:p/>
        </p:txBody>
      </p:sp>
      <p:sp>
        <p:nvSpPr>
          <p:cNvPr id="95" name="Shape 95"/>
          <p:cNvSpPr txBox="1"/>
          <p:nvPr>
            <p:ph idx="10" type="dt"/>
          </p:nvPr>
        </p:nvSpPr>
        <p:spPr>
          <a:xfrm>
            <a:off x="6727825" y="4806552"/>
            <a:ext cx="1919287" cy="273843"/>
          </a:xfrm>
          <a:prstGeom prst="rect">
            <a:avLst/>
          </a:prstGeom>
          <a:noFill/>
          <a:ln>
            <a:noFill/>
          </a:ln>
        </p:spPr>
        <p:txBody>
          <a:bodyPr anchorCtr="0" anchor="b" bIns="91425" lIns="91425" rIns="91425" tIns="91425"/>
          <a:lstStyle>
            <a:lvl1pPr indent="0" lvl="0" marL="0" marR="0" rtl="0" algn="l">
              <a:spcBef>
                <a:spcPts val="0"/>
              </a:spcBef>
              <a:defRPr b="0" i="0" sz="1000" u="none" cap="none" strike="noStrike">
                <a:latin typeface="Rambla"/>
                <a:ea typeface="Rambla"/>
                <a:cs typeface="Rambla"/>
                <a:sym typeface="Rambla"/>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6" name="Shape 96"/>
          <p:cNvSpPr txBox="1"/>
          <p:nvPr>
            <p:ph idx="11" type="ftr"/>
          </p:nvPr>
        </p:nvSpPr>
        <p:spPr>
          <a:xfrm>
            <a:off x="4379912" y="4806552"/>
            <a:ext cx="2351086" cy="273843"/>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9pPr>
          </a:lstStyle>
          <a:p/>
        </p:txBody>
      </p:sp>
      <p:sp>
        <p:nvSpPr>
          <p:cNvPr id="97" name="Shape 97"/>
          <p:cNvSpPr txBox="1"/>
          <p:nvPr>
            <p:ph idx="12" type="sldNum"/>
          </p:nvPr>
        </p:nvSpPr>
        <p:spPr>
          <a:xfrm>
            <a:off x="8647111" y="4806552"/>
            <a:ext cx="366711" cy="273843"/>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Rambla"/>
              <a:buNone/>
            </a:pPr>
            <a:fld id="{00000000-1234-1234-1234-123412341234}" type="slidenum">
              <a:rPr b="0" i="0" lang="en" sz="1000" u="none" cap="none" strike="noStrike">
                <a:solidFill>
                  <a:schemeClr val="dk1"/>
                </a:solidFill>
                <a:latin typeface="Rambla"/>
                <a:ea typeface="Rambla"/>
                <a:cs typeface="Rambla"/>
                <a:sym typeface="Rambla"/>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02" name="Shape 102"/>
        <p:cNvGrpSpPr/>
        <p:nvPr/>
      </p:nvGrpSpPr>
      <p:grpSpPr>
        <a:xfrm>
          <a:off x="0" y="0"/>
          <a:ext cx="0" cy="0"/>
          <a:chOff x="0" y="0"/>
          <a:chExt cx="0" cy="0"/>
        </a:xfrm>
      </p:grpSpPr>
      <p:sp>
        <p:nvSpPr>
          <p:cNvPr id="103" name="Shape 103"/>
          <p:cNvSpPr txBox="1"/>
          <p:nvPr>
            <p:ph type="ctrTitle"/>
          </p:nvPr>
        </p:nvSpPr>
        <p:spPr>
          <a:xfrm>
            <a:off x="685800" y="1583342"/>
            <a:ext cx="7772400" cy="1159856"/>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04" name="Shape 104"/>
          <p:cNvSpPr txBox="1"/>
          <p:nvPr>
            <p:ph idx="1" type="subTitle"/>
          </p:nvPr>
        </p:nvSpPr>
        <p:spPr>
          <a:xfrm>
            <a:off x="685800" y="2840053"/>
            <a:ext cx="7772400" cy="784737"/>
          </a:xfrm>
          <a:prstGeom prst="rect">
            <a:avLst/>
          </a:prstGeom>
        </p:spPr>
        <p:txBody>
          <a:bodyPr anchorCtr="0" anchor="t" bIns="91425" lIns="91425" rIns="91425" tIns="91425"/>
          <a:lstStyle>
            <a:lvl1pPr lvl="0" algn="ctr">
              <a:spcBef>
                <a:spcPts val="0"/>
              </a:spcBef>
              <a:buClr>
                <a:schemeClr val="dk2"/>
              </a:buClr>
              <a:buNone/>
              <a:defRPr>
                <a:solidFill>
                  <a:schemeClr val="dk2"/>
                </a:solidFill>
              </a:defRPr>
            </a:lvl1pPr>
            <a:lvl2pPr lvl="1" algn="ctr">
              <a:spcBef>
                <a:spcPts val="0"/>
              </a:spcBef>
              <a:buClr>
                <a:schemeClr val="dk2"/>
              </a:buClr>
              <a:buSzPct val="100000"/>
              <a:buNone/>
              <a:defRPr sz="3000">
                <a:solidFill>
                  <a:schemeClr val="dk2"/>
                </a:solidFill>
              </a:defRPr>
            </a:lvl2pPr>
            <a:lvl3pPr lvl="2" algn="ctr">
              <a:spcBef>
                <a:spcPts val="0"/>
              </a:spcBef>
              <a:buClr>
                <a:schemeClr val="dk2"/>
              </a:buClr>
              <a:buSzPct val="100000"/>
              <a:buNone/>
              <a:defRPr sz="3000">
                <a:solidFill>
                  <a:schemeClr val="dk2"/>
                </a:solidFill>
              </a:defRPr>
            </a:lvl3pPr>
            <a:lvl4pPr lvl="3" algn="ctr">
              <a:spcBef>
                <a:spcPts val="0"/>
              </a:spcBef>
              <a:buClr>
                <a:schemeClr val="dk2"/>
              </a:buClr>
              <a:buSzPct val="100000"/>
              <a:buNone/>
              <a:defRPr sz="3000">
                <a:solidFill>
                  <a:schemeClr val="dk2"/>
                </a:solidFill>
              </a:defRPr>
            </a:lvl4pPr>
            <a:lvl5pPr lvl="4" algn="ctr">
              <a:spcBef>
                <a:spcPts val="0"/>
              </a:spcBef>
              <a:buClr>
                <a:schemeClr val="dk2"/>
              </a:buClr>
              <a:buSzPct val="100000"/>
              <a:buNone/>
              <a:defRPr sz="3000">
                <a:solidFill>
                  <a:schemeClr val="dk2"/>
                </a:solidFill>
              </a:defRPr>
            </a:lvl5pPr>
            <a:lvl6pPr lvl="5" algn="ctr">
              <a:spcBef>
                <a:spcPts val="0"/>
              </a:spcBef>
              <a:buClr>
                <a:schemeClr val="dk2"/>
              </a:buClr>
              <a:buSzPct val="100000"/>
              <a:buNone/>
              <a:defRPr sz="3000">
                <a:solidFill>
                  <a:schemeClr val="dk2"/>
                </a:solidFill>
              </a:defRPr>
            </a:lvl6pPr>
            <a:lvl7pPr lvl="6" algn="ctr">
              <a:spcBef>
                <a:spcPts val="0"/>
              </a:spcBef>
              <a:buClr>
                <a:schemeClr val="dk2"/>
              </a:buClr>
              <a:buSzPct val="100000"/>
              <a:buNone/>
              <a:defRPr sz="3000">
                <a:solidFill>
                  <a:schemeClr val="dk2"/>
                </a:solidFill>
              </a:defRPr>
            </a:lvl7pPr>
            <a:lvl8pPr lvl="7" algn="ctr">
              <a:spcBef>
                <a:spcPts val="0"/>
              </a:spcBef>
              <a:buClr>
                <a:schemeClr val="dk2"/>
              </a:buClr>
              <a:buSzPct val="100000"/>
              <a:buNone/>
              <a:defRPr sz="3000">
                <a:solidFill>
                  <a:schemeClr val="dk2"/>
                </a:solidFill>
              </a:defRPr>
            </a:lvl8pPr>
            <a:lvl9pPr lvl="8" algn="ctr">
              <a:spcBef>
                <a:spcPts val="0"/>
              </a:spcBef>
              <a:buClr>
                <a:schemeClr val="dk2"/>
              </a:buClr>
              <a:buSzPct val="100000"/>
              <a:buNone/>
              <a:defRPr sz="3000">
                <a:solidFill>
                  <a:schemeClr val="dk2"/>
                </a:solidFill>
              </a:defRPr>
            </a:lvl9pPr>
          </a:lstStyle>
          <a:p/>
        </p:txBody>
      </p:sp>
      <p:sp>
        <p:nvSpPr>
          <p:cNvPr id="105" name="Shape 105"/>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6" name="Shape 106"/>
        <p:cNvGrpSpPr/>
        <p:nvPr/>
      </p:nvGrpSpPr>
      <p:grpSpPr>
        <a:xfrm>
          <a:off x="0" y="0"/>
          <a:ext cx="0" cy="0"/>
          <a:chOff x="0" y="0"/>
          <a:chExt cx="0" cy="0"/>
        </a:xfrm>
      </p:grpSpPr>
      <p:sp>
        <p:nvSpPr>
          <p:cNvPr id="107" name="Shape 107"/>
          <p:cNvSpPr txBox="1"/>
          <p:nvPr>
            <p:ph type="title"/>
          </p:nvPr>
        </p:nvSpPr>
        <p:spPr>
          <a:xfrm>
            <a:off x="457200" y="205978"/>
            <a:ext cx="8229600" cy="85725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08" name="Shape 108"/>
          <p:cNvSpPr txBox="1"/>
          <p:nvPr>
            <p:ph idx="1" type="body"/>
          </p:nvPr>
        </p:nvSpPr>
        <p:spPr>
          <a:xfrm>
            <a:off x="457200" y="1200150"/>
            <a:ext cx="8229600" cy="372568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09" name="Shape 109"/>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10" name="Shape 110"/>
        <p:cNvGrpSpPr/>
        <p:nvPr/>
      </p:nvGrpSpPr>
      <p:grpSpPr>
        <a:xfrm>
          <a:off x="0" y="0"/>
          <a:ext cx="0" cy="0"/>
          <a:chOff x="0" y="0"/>
          <a:chExt cx="0" cy="0"/>
        </a:xfrm>
      </p:grpSpPr>
      <p:sp>
        <p:nvSpPr>
          <p:cNvPr id="111" name="Shape 111"/>
          <p:cNvSpPr txBox="1"/>
          <p:nvPr>
            <p:ph type="title"/>
          </p:nvPr>
        </p:nvSpPr>
        <p:spPr>
          <a:xfrm>
            <a:off x="457200" y="205978"/>
            <a:ext cx="8229600" cy="85725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12" name="Shape 112"/>
          <p:cNvSpPr txBox="1"/>
          <p:nvPr>
            <p:ph idx="1" type="body"/>
          </p:nvPr>
        </p:nvSpPr>
        <p:spPr>
          <a:xfrm>
            <a:off x="457200" y="1200150"/>
            <a:ext cx="3994525" cy="372568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13" name="Shape 113"/>
          <p:cNvSpPr txBox="1"/>
          <p:nvPr>
            <p:ph idx="2" type="body"/>
          </p:nvPr>
        </p:nvSpPr>
        <p:spPr>
          <a:xfrm>
            <a:off x="4692273" y="1200150"/>
            <a:ext cx="3994525" cy="372568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14" name="Shape 114"/>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15" name="Shape 115"/>
        <p:cNvGrpSpPr/>
        <p:nvPr/>
      </p:nvGrpSpPr>
      <p:grpSpPr>
        <a:xfrm>
          <a:off x="0" y="0"/>
          <a:ext cx="0" cy="0"/>
          <a:chOff x="0" y="0"/>
          <a:chExt cx="0" cy="0"/>
        </a:xfrm>
      </p:grpSpPr>
      <p:sp>
        <p:nvSpPr>
          <p:cNvPr id="116" name="Shape 116"/>
          <p:cNvSpPr txBox="1"/>
          <p:nvPr>
            <p:ph type="title"/>
          </p:nvPr>
        </p:nvSpPr>
        <p:spPr>
          <a:xfrm>
            <a:off x="457200" y="205978"/>
            <a:ext cx="8229600" cy="85725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17" name="Shape 117"/>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18" name="Shape 118"/>
        <p:cNvGrpSpPr/>
        <p:nvPr/>
      </p:nvGrpSpPr>
      <p:grpSpPr>
        <a:xfrm>
          <a:off x="0" y="0"/>
          <a:ext cx="0" cy="0"/>
          <a:chOff x="0" y="0"/>
          <a:chExt cx="0" cy="0"/>
        </a:xfrm>
      </p:grpSpPr>
      <p:sp>
        <p:nvSpPr>
          <p:cNvPr id="119" name="Shape 119"/>
          <p:cNvSpPr txBox="1"/>
          <p:nvPr>
            <p:ph idx="1" type="body"/>
          </p:nvPr>
        </p:nvSpPr>
        <p:spPr>
          <a:xfrm>
            <a:off x="457200" y="4406309"/>
            <a:ext cx="8229600" cy="519520"/>
          </a:xfrm>
          <a:prstGeom prst="rect">
            <a:avLst/>
          </a:prstGeom>
        </p:spPr>
        <p:txBody>
          <a:bodyPr anchorCtr="0" anchor="t" bIns="91425" lIns="91425" rIns="91425" tIns="91425"/>
          <a:lstStyle>
            <a:lvl1pPr lvl="0" algn="ctr">
              <a:spcBef>
                <a:spcPts val="360"/>
              </a:spcBef>
              <a:buSzPct val="100000"/>
              <a:buNone/>
              <a:defRPr sz="1800"/>
            </a:lvl1pPr>
          </a:lstStyle>
          <a:p/>
        </p:txBody>
      </p:sp>
      <p:sp>
        <p:nvSpPr>
          <p:cNvPr id="120" name="Shape 120"/>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21" name="Shape 121"/>
        <p:cNvGrpSpPr/>
        <p:nvPr/>
      </p:nvGrpSpPr>
      <p:grpSpPr>
        <a:xfrm>
          <a:off x="0" y="0"/>
          <a:ext cx="0" cy="0"/>
          <a:chOff x="0" y="0"/>
          <a:chExt cx="0" cy="0"/>
        </a:xfrm>
      </p:grpSpPr>
      <p:sp>
        <p:nvSpPr>
          <p:cNvPr id="122" name="Shape 122"/>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23" name="Shape 123"/>
        <p:cNvGrpSpPr/>
        <p:nvPr/>
      </p:nvGrpSpPr>
      <p:grpSpPr>
        <a:xfrm>
          <a:off x="0" y="0"/>
          <a:ext cx="0" cy="0"/>
          <a:chOff x="0" y="0"/>
          <a:chExt cx="0" cy="0"/>
        </a:xfrm>
      </p:grpSpPr>
      <p:sp>
        <p:nvSpPr>
          <p:cNvPr id="124" name="Shape 124"/>
          <p:cNvSpPr txBox="1"/>
          <p:nvPr>
            <p:ph type="title"/>
          </p:nvPr>
        </p:nvSpPr>
        <p:spPr>
          <a:xfrm>
            <a:off x="457200" y="205978"/>
            <a:ext cx="8229600" cy="857250"/>
          </a:xfrm>
          <a:prstGeom prst="rect">
            <a:avLst/>
          </a:prstGeom>
          <a:noFill/>
          <a:ln>
            <a:noFill/>
          </a:ln>
        </p:spPr>
        <p:txBody>
          <a:bodyPr anchorCtr="0" anchor="ctr" bIns="91425" lIns="91425" rIns="91425" tIns="91425"/>
          <a:lstStyle>
            <a:lvl1pPr lvl="0" rtl="0" algn="l">
              <a:spcBef>
                <a:spcPts val="0"/>
              </a:spcBef>
              <a:buClr>
                <a:schemeClr val="dk1"/>
              </a:buClr>
              <a:buFont typeface="Quest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5" name="Shape 125"/>
          <p:cNvSpPr txBox="1"/>
          <p:nvPr>
            <p:ph idx="1" type="body"/>
          </p:nvPr>
        </p:nvSpPr>
        <p:spPr>
          <a:xfrm>
            <a:off x="457200" y="1200150"/>
            <a:ext cx="8229600" cy="3394472"/>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a:lvl1pPr>
            <a:lvl2pPr indent="-107950" lvl="1" marL="742950" rtl="0" algn="l">
              <a:spcBef>
                <a:spcPts val="560"/>
              </a:spcBef>
              <a:buClr>
                <a:schemeClr val="dk1"/>
              </a:buClr>
              <a:buFont typeface="Arial"/>
              <a:buChar char="–"/>
              <a:defRPr/>
            </a:lvl2pPr>
            <a:lvl3pPr indent="-76200" lvl="2" marL="1143000" rtl="0" algn="l">
              <a:spcBef>
                <a:spcPts val="480"/>
              </a:spcBef>
              <a:buClr>
                <a:schemeClr val="dk1"/>
              </a:buClr>
              <a:buFont typeface="Arial"/>
              <a:buChar char="•"/>
              <a:defRPr/>
            </a:lvl3pPr>
            <a:lvl4pPr indent="-101600" lvl="3" marL="1600200" rtl="0" algn="l">
              <a:spcBef>
                <a:spcPts val="400"/>
              </a:spcBef>
              <a:buClr>
                <a:schemeClr val="dk1"/>
              </a:buClr>
              <a:buFont typeface="Arial"/>
              <a:buChar char="–"/>
              <a:defRPr/>
            </a:lvl4pPr>
            <a:lvl5pPr indent="-101600" lvl="4" marL="2057400" rtl="0" algn="l">
              <a:spcBef>
                <a:spcPts val="400"/>
              </a:spcBef>
              <a:buClr>
                <a:schemeClr val="dk1"/>
              </a:buClr>
              <a:buFont typeface="Aria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126" name="Shape 126"/>
          <p:cNvSpPr txBox="1"/>
          <p:nvPr>
            <p:ph idx="10" type="dt"/>
          </p:nvPr>
        </p:nvSpPr>
        <p:spPr>
          <a:xfrm>
            <a:off x="457200" y="4767262"/>
            <a:ext cx="2133599" cy="273843"/>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27" name="Shape 127"/>
          <p:cNvSpPr txBox="1"/>
          <p:nvPr>
            <p:ph idx="11" type="ftr"/>
          </p:nvPr>
        </p:nvSpPr>
        <p:spPr>
          <a:xfrm>
            <a:off x="3124200" y="4767262"/>
            <a:ext cx="2895600" cy="273843"/>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28" name="Shape 128"/>
          <p:cNvSpPr txBox="1"/>
          <p:nvPr>
            <p:ph idx="12" type="sldNum"/>
          </p:nvPr>
        </p:nvSpPr>
        <p:spPr>
          <a:xfrm>
            <a:off x="6553200" y="4767262"/>
            <a:ext cx="2133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Times New Roman"/>
                <a:ea typeface="Times New Roman"/>
                <a:cs typeface="Times New Roman"/>
                <a:sym typeface="Times New Roman"/>
              </a:rPr>
              <a:t>‹#›</a:t>
            </a:fl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29" name="Shape 129"/>
        <p:cNvGrpSpPr/>
        <p:nvPr/>
      </p:nvGrpSpPr>
      <p:grpSpPr>
        <a:xfrm>
          <a:off x="0" y="0"/>
          <a:ext cx="0" cy="0"/>
          <a:chOff x="0" y="0"/>
          <a:chExt cx="0" cy="0"/>
        </a:xfrm>
      </p:grpSpPr>
      <p:sp>
        <p:nvSpPr>
          <p:cNvPr id="130" name="Shape 130"/>
          <p:cNvSpPr txBox="1"/>
          <p:nvPr>
            <p:ph type="title"/>
          </p:nvPr>
        </p:nvSpPr>
        <p:spPr>
          <a:xfrm>
            <a:off x="457200" y="205978"/>
            <a:ext cx="8229600" cy="857250"/>
          </a:xfrm>
          <a:prstGeom prst="rect">
            <a:avLst/>
          </a:prstGeom>
          <a:noFill/>
          <a:ln>
            <a:noFill/>
          </a:ln>
        </p:spPr>
        <p:txBody>
          <a:bodyPr anchorCtr="0" anchor="ctr" bIns="91425" lIns="91425" rIns="91425" tIns="91425"/>
          <a:lstStyle>
            <a:lvl1pPr lvl="0" rtl="0" algn="l">
              <a:spcBef>
                <a:spcPts val="0"/>
              </a:spcBef>
              <a:buClr>
                <a:schemeClr val="dk1"/>
              </a:buClr>
              <a:buFont typeface="Quest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31" name="Shape 131"/>
          <p:cNvSpPr txBox="1"/>
          <p:nvPr>
            <p:ph idx="1" type="body"/>
          </p:nvPr>
        </p:nvSpPr>
        <p:spPr>
          <a:xfrm>
            <a:off x="457200" y="1200150"/>
            <a:ext cx="4038599" cy="339447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32" name="Shape 132"/>
          <p:cNvSpPr txBox="1"/>
          <p:nvPr>
            <p:ph idx="2" type="body"/>
          </p:nvPr>
        </p:nvSpPr>
        <p:spPr>
          <a:xfrm>
            <a:off x="4648200" y="1200150"/>
            <a:ext cx="4038599" cy="339447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33" name="Shape 133"/>
          <p:cNvSpPr txBox="1"/>
          <p:nvPr>
            <p:ph idx="10" type="dt"/>
          </p:nvPr>
        </p:nvSpPr>
        <p:spPr>
          <a:xfrm>
            <a:off x="457200" y="4767262"/>
            <a:ext cx="2133599" cy="273843"/>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34" name="Shape 134"/>
          <p:cNvSpPr txBox="1"/>
          <p:nvPr>
            <p:ph idx="11" type="ftr"/>
          </p:nvPr>
        </p:nvSpPr>
        <p:spPr>
          <a:xfrm>
            <a:off x="3124200" y="4767262"/>
            <a:ext cx="2895600" cy="273843"/>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35" name="Shape 135"/>
          <p:cNvSpPr txBox="1"/>
          <p:nvPr>
            <p:ph idx="12" type="sldNum"/>
          </p:nvPr>
        </p:nvSpPr>
        <p:spPr>
          <a:xfrm>
            <a:off x="6553200" y="4767262"/>
            <a:ext cx="2133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Times New Roman"/>
                <a:ea typeface="Times New Roman"/>
                <a:cs typeface="Times New Roman"/>
                <a:sym typeface="Times New Roman"/>
              </a:rPr>
              <a:t>‹#›</a:t>
            </a:fld>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9" name="Shape 139"/>
        <p:cNvGrpSpPr/>
        <p:nvPr/>
      </p:nvGrpSpPr>
      <p:grpSpPr>
        <a:xfrm>
          <a:off x="0" y="0"/>
          <a:ext cx="0" cy="0"/>
          <a:chOff x="0" y="0"/>
          <a:chExt cx="0" cy="0"/>
        </a:xfrm>
      </p:grpSpPr>
      <p:sp>
        <p:nvSpPr>
          <p:cNvPr id="140" name="Shape 140"/>
          <p:cNvSpPr txBox="1"/>
          <p:nvPr>
            <p:ph type="title"/>
          </p:nvPr>
        </p:nvSpPr>
        <p:spPr>
          <a:xfrm>
            <a:off x="457200" y="205978"/>
            <a:ext cx="8229600" cy="85725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41" name="Shape 141"/>
          <p:cNvSpPr txBox="1"/>
          <p:nvPr>
            <p:ph idx="1" type="body"/>
          </p:nvPr>
        </p:nvSpPr>
        <p:spPr>
          <a:xfrm>
            <a:off x="457200" y="1200150"/>
            <a:ext cx="8229600" cy="372567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42" name="Shape 142"/>
        <p:cNvGrpSpPr/>
        <p:nvPr/>
      </p:nvGrpSpPr>
      <p:grpSpPr>
        <a:xfrm>
          <a:off x="0" y="0"/>
          <a:ext cx="0" cy="0"/>
          <a:chOff x="0" y="0"/>
          <a:chExt cx="0" cy="0"/>
        </a:xfrm>
      </p:grpSpPr>
      <p:sp>
        <p:nvSpPr>
          <p:cNvPr id="143" name="Shape 143"/>
          <p:cNvSpPr txBox="1"/>
          <p:nvPr>
            <p:ph type="ctrTitle"/>
          </p:nvPr>
        </p:nvSpPr>
        <p:spPr>
          <a:xfrm>
            <a:off x="685800" y="1583341"/>
            <a:ext cx="7772400" cy="1159856"/>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a:lvl1pPr>
            <a:lvl2pPr indent="0" lvl="1" marL="0" marR="0" rtl="0" algn="ctr">
              <a:lnSpc>
                <a:spcPct val="100000"/>
              </a:lnSpc>
              <a:spcBef>
                <a:spcPts val="0"/>
              </a:spcBef>
              <a:spcAft>
                <a:spcPts val="0"/>
              </a:spcAft>
              <a:buClr>
                <a:schemeClr val="dk1"/>
              </a:buClr>
              <a:buFont typeface="Arial"/>
              <a:buNone/>
              <a:defRPr/>
            </a:lvl2pPr>
            <a:lvl3pPr indent="0" lvl="2" marL="0" marR="0" rtl="0" algn="ctr">
              <a:spcBef>
                <a:spcPts val="0"/>
              </a:spcBef>
              <a:buClr>
                <a:schemeClr val="dk1"/>
              </a:buClr>
              <a:buFont typeface="Arial"/>
              <a:buNone/>
              <a:defRPr/>
            </a:lvl3pPr>
            <a:lvl4pPr indent="0" lvl="3" marL="0" marR="0" rtl="0" algn="ctr">
              <a:spcBef>
                <a:spcPts val="0"/>
              </a:spcBef>
              <a:buClr>
                <a:schemeClr val="dk1"/>
              </a:buClr>
              <a:buFont typeface="Arial"/>
              <a:buNone/>
              <a:defRPr/>
            </a:lvl4pPr>
            <a:lvl5pPr indent="0" lvl="4" marL="0" marR="0" rtl="0" algn="ctr">
              <a:spcBef>
                <a:spcPts val="0"/>
              </a:spcBef>
              <a:buClr>
                <a:schemeClr val="dk1"/>
              </a:buClr>
              <a:buFont typeface="Arial"/>
              <a:buNone/>
              <a:defRPr/>
            </a:lvl5pPr>
            <a:lvl6pPr indent="0" lvl="5" marL="0" marR="0" rtl="0" algn="ctr">
              <a:spcBef>
                <a:spcPts val="0"/>
              </a:spcBef>
              <a:buClr>
                <a:schemeClr val="dk1"/>
              </a:buClr>
              <a:buFont typeface="Arial"/>
              <a:buNone/>
              <a:defRPr/>
            </a:lvl6pPr>
            <a:lvl7pPr indent="0" lvl="6" marL="0" marR="0" rtl="0" algn="ctr">
              <a:spcBef>
                <a:spcPts val="0"/>
              </a:spcBef>
              <a:buClr>
                <a:schemeClr val="dk1"/>
              </a:buClr>
              <a:buFont typeface="Arial"/>
              <a:buNone/>
              <a:defRPr/>
            </a:lvl7pPr>
            <a:lvl8pPr indent="0" lvl="7" marL="0" marR="0" rtl="0" algn="ctr">
              <a:spcBef>
                <a:spcPts val="0"/>
              </a:spcBef>
              <a:buClr>
                <a:schemeClr val="dk1"/>
              </a:buClr>
              <a:buFont typeface="Arial"/>
              <a:buNone/>
              <a:defRPr/>
            </a:lvl8pPr>
            <a:lvl9pPr indent="0" lvl="8" marL="0" marR="0" rtl="0" algn="ctr">
              <a:spcBef>
                <a:spcPts val="0"/>
              </a:spcBef>
              <a:buClr>
                <a:schemeClr val="dk1"/>
              </a:buClr>
              <a:buFont typeface="Arial"/>
              <a:buNone/>
              <a:defRPr/>
            </a:lvl9pPr>
          </a:lstStyle>
          <a:p/>
        </p:txBody>
      </p:sp>
      <p:sp>
        <p:nvSpPr>
          <p:cNvPr id="144" name="Shape 144"/>
          <p:cNvSpPr txBox="1"/>
          <p:nvPr>
            <p:ph idx="1" type="subTitle"/>
          </p:nvPr>
        </p:nvSpPr>
        <p:spPr>
          <a:xfrm>
            <a:off x="685800" y="2840052"/>
            <a:ext cx="7772400" cy="784737"/>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dk2"/>
              </a:buClr>
              <a:buFont typeface="Arial"/>
              <a:buNone/>
              <a:defRPr/>
            </a:lvl1pPr>
            <a:lvl2pPr indent="0" lvl="1" marL="0" marR="0" rtl="0" algn="ctr">
              <a:lnSpc>
                <a:spcPct val="100000"/>
              </a:lnSpc>
              <a:spcBef>
                <a:spcPts val="0"/>
              </a:spcBef>
              <a:spcAft>
                <a:spcPts val="0"/>
              </a:spcAft>
              <a:buClr>
                <a:schemeClr val="dk2"/>
              </a:buClr>
              <a:buFont typeface="Arial"/>
              <a:buNone/>
              <a:defRPr/>
            </a:lvl2pPr>
            <a:lvl3pPr indent="0" lvl="2" marL="0" marR="0" rtl="0" algn="ctr">
              <a:lnSpc>
                <a:spcPct val="100000"/>
              </a:lnSpc>
              <a:spcBef>
                <a:spcPts val="0"/>
              </a:spcBef>
              <a:spcAft>
                <a:spcPts val="0"/>
              </a:spcAft>
              <a:buClr>
                <a:schemeClr val="dk2"/>
              </a:buClr>
              <a:buFont typeface="Arial"/>
              <a:buNone/>
              <a:defRPr/>
            </a:lvl3pPr>
            <a:lvl4pPr indent="0" lvl="3" marL="0" marR="0" rtl="0" algn="ctr">
              <a:lnSpc>
                <a:spcPct val="100000"/>
              </a:lnSpc>
              <a:spcBef>
                <a:spcPts val="0"/>
              </a:spcBef>
              <a:spcAft>
                <a:spcPts val="0"/>
              </a:spcAft>
              <a:buClr>
                <a:schemeClr val="dk2"/>
              </a:buClr>
              <a:buFont typeface="Arial"/>
              <a:buNone/>
              <a:defRPr/>
            </a:lvl4pPr>
            <a:lvl5pPr indent="0" lvl="4" marL="0" marR="0" rtl="0" algn="ctr">
              <a:lnSpc>
                <a:spcPct val="100000"/>
              </a:lnSpc>
              <a:spcBef>
                <a:spcPts val="0"/>
              </a:spcBef>
              <a:spcAft>
                <a:spcPts val="0"/>
              </a:spcAft>
              <a:buClr>
                <a:schemeClr val="dk2"/>
              </a:buClr>
              <a:buFont typeface="Arial"/>
              <a:buNone/>
              <a:defRPr/>
            </a:lvl5pPr>
            <a:lvl6pPr indent="0" lvl="5" marL="0" marR="0" rtl="0" algn="ctr">
              <a:lnSpc>
                <a:spcPct val="100000"/>
              </a:lnSpc>
              <a:spcBef>
                <a:spcPts val="0"/>
              </a:spcBef>
              <a:spcAft>
                <a:spcPts val="0"/>
              </a:spcAft>
              <a:buClr>
                <a:schemeClr val="dk2"/>
              </a:buClr>
              <a:buFont typeface="Arial"/>
              <a:buNone/>
              <a:defRPr/>
            </a:lvl6pPr>
            <a:lvl7pPr indent="0" lvl="6" marL="0" marR="0" rtl="0" algn="ctr">
              <a:lnSpc>
                <a:spcPct val="100000"/>
              </a:lnSpc>
              <a:spcBef>
                <a:spcPts val="0"/>
              </a:spcBef>
              <a:spcAft>
                <a:spcPts val="0"/>
              </a:spcAft>
              <a:buClr>
                <a:schemeClr val="dk2"/>
              </a:buClr>
              <a:buFont typeface="Arial"/>
              <a:buNone/>
              <a:defRPr/>
            </a:lvl7pPr>
            <a:lvl8pPr indent="0" lvl="7" marL="0" marR="0" rtl="0" algn="ctr">
              <a:lnSpc>
                <a:spcPct val="100000"/>
              </a:lnSpc>
              <a:spcBef>
                <a:spcPts val="0"/>
              </a:spcBef>
              <a:spcAft>
                <a:spcPts val="0"/>
              </a:spcAft>
              <a:buClr>
                <a:schemeClr val="dk2"/>
              </a:buClr>
              <a:buFont typeface="Arial"/>
              <a:buNone/>
              <a:defRPr/>
            </a:lvl8pPr>
            <a:lvl9pPr indent="0" lvl="8" marL="0" marR="0" rtl="0" algn="ctr">
              <a:lnSpc>
                <a:spcPct val="100000"/>
              </a:lnSpc>
              <a:spcBef>
                <a:spcPts val="0"/>
              </a:spcBef>
              <a:spcAft>
                <a:spcPts val="0"/>
              </a:spcAft>
              <a:buClr>
                <a:schemeClr val="dk2"/>
              </a:buClr>
              <a:buFont typeface="Arial"/>
              <a:buNone/>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45" name="Shape 145"/>
        <p:cNvGrpSpPr/>
        <p:nvPr/>
      </p:nvGrpSpPr>
      <p:grpSpPr>
        <a:xfrm>
          <a:off x="0" y="0"/>
          <a:ext cx="0" cy="0"/>
          <a:chOff x="0" y="0"/>
          <a:chExt cx="0" cy="0"/>
        </a:xfrm>
      </p:grpSpPr>
      <p:sp>
        <p:nvSpPr>
          <p:cNvPr id="146" name="Shape 146"/>
          <p:cNvSpPr txBox="1"/>
          <p:nvPr>
            <p:ph type="title"/>
          </p:nvPr>
        </p:nvSpPr>
        <p:spPr>
          <a:xfrm>
            <a:off x="457200" y="205978"/>
            <a:ext cx="8229600" cy="85725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47" name="Shape 147"/>
          <p:cNvSpPr txBox="1"/>
          <p:nvPr>
            <p:ph idx="1" type="body"/>
          </p:nvPr>
        </p:nvSpPr>
        <p:spPr>
          <a:xfrm>
            <a:off x="457200" y="1200150"/>
            <a:ext cx="3994524" cy="372567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48" name="Shape 148"/>
          <p:cNvSpPr txBox="1"/>
          <p:nvPr>
            <p:ph idx="2" type="body"/>
          </p:nvPr>
        </p:nvSpPr>
        <p:spPr>
          <a:xfrm>
            <a:off x="4692273" y="1200150"/>
            <a:ext cx="3994524" cy="372567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49" name="Shape 149"/>
        <p:cNvGrpSpPr/>
        <p:nvPr/>
      </p:nvGrpSpPr>
      <p:grpSpPr>
        <a:xfrm>
          <a:off x="0" y="0"/>
          <a:ext cx="0" cy="0"/>
          <a:chOff x="0" y="0"/>
          <a:chExt cx="0" cy="0"/>
        </a:xfrm>
      </p:grpSpPr>
      <p:sp>
        <p:nvSpPr>
          <p:cNvPr id="150" name="Shape 150"/>
          <p:cNvSpPr txBox="1"/>
          <p:nvPr>
            <p:ph type="title"/>
          </p:nvPr>
        </p:nvSpPr>
        <p:spPr>
          <a:xfrm>
            <a:off x="457200" y="205978"/>
            <a:ext cx="8229600" cy="85725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51" name="Shape 151"/>
        <p:cNvGrpSpPr/>
        <p:nvPr/>
      </p:nvGrpSpPr>
      <p:grpSpPr>
        <a:xfrm>
          <a:off x="0" y="0"/>
          <a:ext cx="0" cy="0"/>
          <a:chOff x="0" y="0"/>
          <a:chExt cx="0" cy="0"/>
        </a:xfrm>
      </p:grpSpPr>
      <p:sp>
        <p:nvSpPr>
          <p:cNvPr id="152" name="Shape 152"/>
          <p:cNvSpPr txBox="1"/>
          <p:nvPr>
            <p:ph idx="1" type="body"/>
          </p:nvPr>
        </p:nvSpPr>
        <p:spPr>
          <a:xfrm>
            <a:off x="457200" y="4406308"/>
            <a:ext cx="8229600" cy="519520"/>
          </a:xfrm>
          <a:prstGeom prst="rect">
            <a:avLst/>
          </a:prstGeom>
          <a:noFill/>
          <a:ln>
            <a:noFill/>
          </a:ln>
        </p:spPr>
        <p:txBody>
          <a:bodyPr anchorCtr="0" anchor="t" bIns="91425" lIns="91425" rIns="91425" tIns="91425"/>
          <a:lstStyle>
            <a:lvl1pPr lvl="0" rtl="0" algn="ctr">
              <a:spcBef>
                <a:spcPts val="360"/>
              </a:spcBef>
              <a:buFont typeface="A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53" name="Shape 153"/>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60" name="Shape 160"/>
        <p:cNvGrpSpPr/>
        <p:nvPr/>
      </p:nvGrpSpPr>
      <p:grpSpPr>
        <a:xfrm>
          <a:off x="0" y="0"/>
          <a:ext cx="0" cy="0"/>
          <a:chOff x="0" y="0"/>
          <a:chExt cx="0" cy="0"/>
        </a:xfrm>
      </p:grpSpPr>
      <p:sp>
        <p:nvSpPr>
          <p:cNvPr id="161" name="Shape 161"/>
          <p:cNvSpPr txBox="1"/>
          <p:nvPr>
            <p:ph type="ctrTitle"/>
          </p:nvPr>
        </p:nvSpPr>
        <p:spPr>
          <a:xfrm>
            <a:off x="685800" y="1597818"/>
            <a:ext cx="7772400" cy="11025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62" name="Shape 162"/>
          <p:cNvSpPr txBox="1"/>
          <p:nvPr>
            <p:ph idx="1" type="subTitle"/>
          </p:nvPr>
        </p:nvSpPr>
        <p:spPr>
          <a:xfrm>
            <a:off x="1371600" y="2914650"/>
            <a:ext cx="6400799" cy="1314599"/>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a:lvl1pPr>
            <a:lvl2pPr indent="0" lvl="1" marL="457200" marR="0" rtl="0" algn="ctr">
              <a:spcBef>
                <a:spcPts val="560"/>
              </a:spcBef>
              <a:buClr>
                <a:srgbClr val="888888"/>
              </a:buClr>
              <a:buFont typeface="Arial"/>
              <a:buNone/>
              <a:defRPr/>
            </a:lvl2pPr>
            <a:lvl3pPr indent="0" lvl="2" marL="914400" marR="0" rtl="0" algn="ctr">
              <a:spcBef>
                <a:spcPts val="480"/>
              </a:spcBef>
              <a:buClr>
                <a:srgbClr val="888888"/>
              </a:buClr>
              <a:buFont typeface="Arial"/>
              <a:buNone/>
              <a:defRPr/>
            </a:lvl3pPr>
            <a:lvl4pPr indent="0" lvl="3" marL="1371600" marR="0" rtl="0" algn="ctr">
              <a:spcBef>
                <a:spcPts val="400"/>
              </a:spcBef>
              <a:buClr>
                <a:srgbClr val="888888"/>
              </a:buClr>
              <a:buFont typeface="Arial"/>
              <a:buNone/>
              <a:defRPr/>
            </a:lvl4pPr>
            <a:lvl5pPr indent="0" lvl="4" marL="1828800" marR="0" rtl="0" algn="ctr">
              <a:spcBef>
                <a:spcPts val="400"/>
              </a:spcBef>
              <a:buClr>
                <a:srgbClr val="888888"/>
              </a:buClr>
              <a:buFont typeface="Arial"/>
              <a:buNone/>
              <a:defRPr/>
            </a:lvl5pPr>
            <a:lvl6pPr indent="0" lvl="5" marL="2286000" marR="0" rtl="0" algn="ctr">
              <a:spcBef>
                <a:spcPts val="400"/>
              </a:spcBef>
              <a:buClr>
                <a:srgbClr val="888888"/>
              </a:buClr>
              <a:buFont typeface="Arial"/>
              <a:buNone/>
              <a:defRPr/>
            </a:lvl6pPr>
            <a:lvl7pPr indent="0" lvl="6" marL="2743200" marR="0" rtl="0" algn="ctr">
              <a:spcBef>
                <a:spcPts val="400"/>
              </a:spcBef>
              <a:buClr>
                <a:srgbClr val="888888"/>
              </a:buClr>
              <a:buFont typeface="Arial"/>
              <a:buNone/>
              <a:defRPr/>
            </a:lvl7pPr>
            <a:lvl8pPr indent="0" lvl="7" marL="3200400" marR="0" rtl="0" algn="ctr">
              <a:spcBef>
                <a:spcPts val="400"/>
              </a:spcBef>
              <a:buClr>
                <a:srgbClr val="888888"/>
              </a:buClr>
              <a:buFont typeface="Arial"/>
              <a:buNone/>
              <a:defRPr/>
            </a:lvl8pPr>
            <a:lvl9pPr indent="0" lvl="8" marL="3657600" marR="0" rtl="0" algn="ctr">
              <a:spcBef>
                <a:spcPts val="400"/>
              </a:spcBef>
              <a:buClr>
                <a:srgbClr val="888888"/>
              </a:buClr>
              <a:buFont typeface="Arial"/>
              <a:buNone/>
              <a:defRPr/>
            </a:lvl9pPr>
          </a:lstStyle>
          <a:p/>
        </p:txBody>
      </p:sp>
      <p:sp>
        <p:nvSpPr>
          <p:cNvPr id="163" name="Shape 163"/>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64" name="Shape 164"/>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65" name="Shape 165"/>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66" name="Shape 166"/>
        <p:cNvGrpSpPr/>
        <p:nvPr/>
      </p:nvGrpSpPr>
      <p:grpSpPr>
        <a:xfrm>
          <a:off x="0" y="0"/>
          <a:ext cx="0" cy="0"/>
          <a:chOff x="0" y="0"/>
          <a:chExt cx="0" cy="0"/>
        </a:xfrm>
      </p:grpSpPr>
      <p:sp>
        <p:nvSpPr>
          <p:cNvPr id="167" name="Shape 167"/>
          <p:cNvSpPr txBox="1"/>
          <p:nvPr>
            <p:ph type="title"/>
          </p:nvPr>
        </p:nvSpPr>
        <p:spPr>
          <a:xfrm>
            <a:off x="457200" y="205978"/>
            <a:ext cx="8229600" cy="8574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68" name="Shape 168"/>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a:lvl1pPr>
            <a:lvl2pPr indent="-107950" lvl="1" marL="742950" rtl="0" algn="l">
              <a:spcBef>
                <a:spcPts val="560"/>
              </a:spcBef>
              <a:buClr>
                <a:schemeClr val="dk1"/>
              </a:buClr>
              <a:buFont typeface="Arial"/>
              <a:buChar char="–"/>
              <a:defRPr/>
            </a:lvl2pPr>
            <a:lvl3pPr indent="-76200" lvl="2" marL="1143000" rtl="0" algn="l">
              <a:spcBef>
                <a:spcPts val="480"/>
              </a:spcBef>
              <a:buClr>
                <a:schemeClr val="dk1"/>
              </a:buClr>
              <a:buFont typeface="Arial"/>
              <a:buChar char="•"/>
              <a:defRPr/>
            </a:lvl3pPr>
            <a:lvl4pPr indent="-101600" lvl="3" marL="1600200" rtl="0" algn="l">
              <a:spcBef>
                <a:spcPts val="400"/>
              </a:spcBef>
              <a:buClr>
                <a:schemeClr val="dk1"/>
              </a:buClr>
              <a:buFont typeface="Arial"/>
              <a:buChar char="–"/>
              <a:defRPr/>
            </a:lvl4pPr>
            <a:lvl5pPr indent="-101600" lvl="4" marL="2057400" rtl="0" algn="l">
              <a:spcBef>
                <a:spcPts val="400"/>
              </a:spcBef>
              <a:buClr>
                <a:schemeClr val="dk1"/>
              </a:buClr>
              <a:buFont typeface="Aria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169" name="Shape 169"/>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70" name="Shape 170"/>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71" name="Shape 171"/>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2" name="Shape 172"/>
        <p:cNvGrpSpPr/>
        <p:nvPr/>
      </p:nvGrpSpPr>
      <p:grpSpPr>
        <a:xfrm>
          <a:off x="0" y="0"/>
          <a:ext cx="0" cy="0"/>
          <a:chOff x="0" y="0"/>
          <a:chExt cx="0" cy="0"/>
        </a:xfrm>
      </p:grpSpPr>
      <p:sp>
        <p:nvSpPr>
          <p:cNvPr id="173" name="Shape 173"/>
          <p:cNvSpPr txBox="1"/>
          <p:nvPr>
            <p:ph type="title"/>
          </p:nvPr>
        </p:nvSpPr>
        <p:spPr>
          <a:xfrm>
            <a:off x="722312" y="3305175"/>
            <a:ext cx="7772400" cy="1021499"/>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74" name="Shape 174"/>
          <p:cNvSpPr txBox="1"/>
          <p:nvPr>
            <p:ph idx="1" type="body"/>
          </p:nvPr>
        </p:nvSpPr>
        <p:spPr>
          <a:xfrm>
            <a:off x="722312" y="2180034"/>
            <a:ext cx="7772400" cy="1125000"/>
          </a:xfrm>
          <a:prstGeom prst="rect">
            <a:avLst/>
          </a:prstGeom>
          <a:noFill/>
          <a:ln>
            <a:noFill/>
          </a:ln>
        </p:spPr>
        <p:txBody>
          <a:bodyPr anchorCtr="0" anchor="b" bIns="91425" lIns="91425" rIns="91425" tIns="91425"/>
          <a:lstStyle>
            <a:lvl1pPr indent="0" lvl="0" marL="0" rtl="0">
              <a:spcBef>
                <a:spcPts val="0"/>
              </a:spcBef>
              <a:buClr>
                <a:srgbClr val="888888"/>
              </a:buClr>
              <a:buFont typeface="Calibri"/>
              <a:buNone/>
              <a:defRPr/>
            </a:lvl1pPr>
            <a:lvl2pPr indent="0" lvl="1" marL="457200" rtl="0">
              <a:spcBef>
                <a:spcPts val="0"/>
              </a:spcBef>
              <a:buClr>
                <a:srgbClr val="888888"/>
              </a:buClr>
              <a:buFont typeface="Calibri"/>
              <a:buNone/>
              <a:defRPr/>
            </a:lvl2pPr>
            <a:lvl3pPr indent="0" lvl="2" marL="914400" rtl="0">
              <a:spcBef>
                <a:spcPts val="0"/>
              </a:spcBef>
              <a:buClr>
                <a:srgbClr val="888888"/>
              </a:buClr>
              <a:buFont typeface="Calibri"/>
              <a:buNone/>
              <a:defRPr/>
            </a:lvl3pPr>
            <a:lvl4pPr indent="0" lvl="3" marL="1371600" rtl="0">
              <a:spcBef>
                <a:spcPts val="0"/>
              </a:spcBef>
              <a:buClr>
                <a:srgbClr val="888888"/>
              </a:buClr>
              <a:buFont typeface="Calibri"/>
              <a:buNone/>
              <a:defRPr/>
            </a:lvl4pPr>
            <a:lvl5pPr indent="0" lvl="4" marL="1828800" rtl="0">
              <a:spcBef>
                <a:spcPts val="0"/>
              </a:spcBef>
              <a:buClr>
                <a:srgbClr val="888888"/>
              </a:buClr>
              <a:buFont typeface="Calibri"/>
              <a:buNone/>
              <a:defRPr/>
            </a:lvl5pPr>
            <a:lvl6pPr indent="0" lvl="5" marL="2286000" rtl="0">
              <a:spcBef>
                <a:spcPts val="0"/>
              </a:spcBef>
              <a:buClr>
                <a:srgbClr val="888888"/>
              </a:buClr>
              <a:buFont typeface="Calibri"/>
              <a:buNone/>
              <a:defRPr/>
            </a:lvl6pPr>
            <a:lvl7pPr indent="0" lvl="6" marL="2743200" rtl="0">
              <a:spcBef>
                <a:spcPts val="0"/>
              </a:spcBef>
              <a:buClr>
                <a:srgbClr val="888888"/>
              </a:buClr>
              <a:buFont typeface="Calibri"/>
              <a:buNone/>
              <a:defRPr/>
            </a:lvl7pPr>
            <a:lvl8pPr indent="0" lvl="7" marL="3200400" rtl="0">
              <a:spcBef>
                <a:spcPts val="0"/>
              </a:spcBef>
              <a:buClr>
                <a:srgbClr val="888888"/>
              </a:buClr>
              <a:buFont typeface="Calibri"/>
              <a:buNone/>
              <a:defRPr/>
            </a:lvl8pPr>
            <a:lvl9pPr indent="0" lvl="8" marL="3657600" rtl="0">
              <a:spcBef>
                <a:spcPts val="0"/>
              </a:spcBef>
              <a:buClr>
                <a:srgbClr val="888888"/>
              </a:buClr>
              <a:buFont typeface="Calibri"/>
              <a:buNone/>
              <a:defRPr/>
            </a:lvl9pPr>
          </a:lstStyle>
          <a:p/>
        </p:txBody>
      </p:sp>
      <p:sp>
        <p:nvSpPr>
          <p:cNvPr id="175" name="Shape 175"/>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76" name="Shape 176"/>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77" name="Shape 177"/>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78" name="Shape 178"/>
        <p:cNvGrpSpPr/>
        <p:nvPr/>
      </p:nvGrpSpPr>
      <p:grpSpPr>
        <a:xfrm>
          <a:off x="0" y="0"/>
          <a:ext cx="0" cy="0"/>
          <a:chOff x="0" y="0"/>
          <a:chExt cx="0" cy="0"/>
        </a:xfrm>
      </p:grpSpPr>
      <p:sp>
        <p:nvSpPr>
          <p:cNvPr id="179" name="Shape 179"/>
          <p:cNvSpPr txBox="1"/>
          <p:nvPr>
            <p:ph type="title"/>
          </p:nvPr>
        </p:nvSpPr>
        <p:spPr>
          <a:xfrm>
            <a:off x="457200" y="205978"/>
            <a:ext cx="8229600" cy="8574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80" name="Shape 180"/>
          <p:cNvSpPr txBox="1"/>
          <p:nvPr>
            <p:ph idx="1" type="body"/>
          </p:nvPr>
        </p:nvSpPr>
        <p:spPr>
          <a:xfrm>
            <a:off x="457200" y="1200150"/>
            <a:ext cx="4038599" cy="33945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81" name="Shape 181"/>
          <p:cNvSpPr txBox="1"/>
          <p:nvPr>
            <p:ph idx="2" type="body"/>
          </p:nvPr>
        </p:nvSpPr>
        <p:spPr>
          <a:xfrm>
            <a:off x="4648200" y="1200150"/>
            <a:ext cx="4038599" cy="33945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82" name="Shape 182"/>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83" name="Shape 183"/>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84" name="Shape 184"/>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85" name="Shape 185"/>
        <p:cNvGrpSpPr/>
        <p:nvPr/>
      </p:nvGrpSpPr>
      <p:grpSpPr>
        <a:xfrm>
          <a:off x="0" y="0"/>
          <a:ext cx="0" cy="0"/>
          <a:chOff x="0" y="0"/>
          <a:chExt cx="0" cy="0"/>
        </a:xfrm>
      </p:grpSpPr>
      <p:sp>
        <p:nvSpPr>
          <p:cNvPr id="186" name="Shape 186"/>
          <p:cNvSpPr txBox="1"/>
          <p:nvPr>
            <p:ph type="title"/>
          </p:nvPr>
        </p:nvSpPr>
        <p:spPr>
          <a:xfrm>
            <a:off x="457200" y="205978"/>
            <a:ext cx="8229600" cy="8574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87" name="Shape 187"/>
          <p:cNvSpPr txBox="1"/>
          <p:nvPr>
            <p:ph idx="1" type="body"/>
          </p:nvPr>
        </p:nvSpPr>
        <p:spPr>
          <a:xfrm>
            <a:off x="457200" y="1151334"/>
            <a:ext cx="4040099" cy="479699"/>
          </a:xfrm>
          <a:prstGeom prst="rect">
            <a:avLst/>
          </a:prstGeom>
          <a:noFill/>
          <a:ln>
            <a:noFill/>
          </a:ln>
        </p:spPr>
        <p:txBody>
          <a:bodyPr anchorCtr="0" anchor="b"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188" name="Shape 188"/>
          <p:cNvSpPr txBox="1"/>
          <p:nvPr>
            <p:ph idx="2" type="body"/>
          </p:nvPr>
        </p:nvSpPr>
        <p:spPr>
          <a:xfrm>
            <a:off x="457200" y="1631156"/>
            <a:ext cx="4040099" cy="29634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89" name="Shape 189"/>
          <p:cNvSpPr txBox="1"/>
          <p:nvPr>
            <p:ph idx="3" type="body"/>
          </p:nvPr>
        </p:nvSpPr>
        <p:spPr>
          <a:xfrm>
            <a:off x="4645025" y="1151334"/>
            <a:ext cx="4041900" cy="479699"/>
          </a:xfrm>
          <a:prstGeom prst="rect">
            <a:avLst/>
          </a:prstGeom>
          <a:noFill/>
          <a:ln>
            <a:noFill/>
          </a:ln>
        </p:spPr>
        <p:txBody>
          <a:bodyPr anchorCtr="0" anchor="b"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190" name="Shape 190"/>
          <p:cNvSpPr txBox="1"/>
          <p:nvPr>
            <p:ph idx="4" type="body"/>
          </p:nvPr>
        </p:nvSpPr>
        <p:spPr>
          <a:xfrm>
            <a:off x="4645025" y="1631156"/>
            <a:ext cx="4041900" cy="29634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91" name="Shape 191"/>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2" name="Shape 192"/>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3" name="Shape 193"/>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94" name="Shape 194"/>
        <p:cNvGrpSpPr/>
        <p:nvPr/>
      </p:nvGrpSpPr>
      <p:grpSpPr>
        <a:xfrm>
          <a:off x="0" y="0"/>
          <a:ext cx="0" cy="0"/>
          <a:chOff x="0" y="0"/>
          <a:chExt cx="0" cy="0"/>
        </a:xfrm>
      </p:grpSpPr>
      <p:sp>
        <p:nvSpPr>
          <p:cNvPr id="195" name="Shape 195"/>
          <p:cNvSpPr txBox="1"/>
          <p:nvPr>
            <p:ph type="title"/>
          </p:nvPr>
        </p:nvSpPr>
        <p:spPr>
          <a:xfrm>
            <a:off x="457200" y="205978"/>
            <a:ext cx="8229600" cy="8574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96" name="Shape 196"/>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7" name="Shape 197"/>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8" name="Shape 198"/>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99" name="Shape 199"/>
        <p:cNvGrpSpPr/>
        <p:nvPr/>
      </p:nvGrpSpPr>
      <p:grpSpPr>
        <a:xfrm>
          <a:off x="0" y="0"/>
          <a:ext cx="0" cy="0"/>
          <a:chOff x="0" y="0"/>
          <a:chExt cx="0" cy="0"/>
        </a:xfrm>
      </p:grpSpPr>
      <p:sp>
        <p:nvSpPr>
          <p:cNvPr id="200" name="Shape 200"/>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1" name="Shape 201"/>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2" name="Shape 202"/>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203" name="Shape 203"/>
        <p:cNvGrpSpPr/>
        <p:nvPr/>
      </p:nvGrpSpPr>
      <p:grpSpPr>
        <a:xfrm>
          <a:off x="0" y="0"/>
          <a:ext cx="0" cy="0"/>
          <a:chOff x="0" y="0"/>
          <a:chExt cx="0" cy="0"/>
        </a:xfrm>
      </p:grpSpPr>
      <p:sp>
        <p:nvSpPr>
          <p:cNvPr id="204" name="Shape 204"/>
          <p:cNvSpPr txBox="1"/>
          <p:nvPr>
            <p:ph type="title"/>
          </p:nvPr>
        </p:nvSpPr>
        <p:spPr>
          <a:xfrm>
            <a:off x="457200" y="204787"/>
            <a:ext cx="3008399" cy="87149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05" name="Shape 205"/>
          <p:cNvSpPr txBox="1"/>
          <p:nvPr>
            <p:ph idx="1" type="body"/>
          </p:nvPr>
        </p:nvSpPr>
        <p:spPr>
          <a:xfrm>
            <a:off x="3575050" y="204787"/>
            <a:ext cx="5111699" cy="43898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06" name="Shape 206"/>
          <p:cNvSpPr txBox="1"/>
          <p:nvPr>
            <p:ph idx="2" type="body"/>
          </p:nvPr>
        </p:nvSpPr>
        <p:spPr>
          <a:xfrm>
            <a:off x="457200" y="1076325"/>
            <a:ext cx="3008399" cy="3518399"/>
          </a:xfrm>
          <a:prstGeom prst="rect">
            <a:avLst/>
          </a:prstGeom>
          <a:noFill/>
          <a:ln>
            <a:noFill/>
          </a:ln>
        </p:spPr>
        <p:txBody>
          <a:bodyPr anchorCtr="0" anchor="t"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207" name="Shape 207"/>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8" name="Shape 208"/>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9" name="Shape 209"/>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10" name="Shape 210"/>
        <p:cNvGrpSpPr/>
        <p:nvPr/>
      </p:nvGrpSpPr>
      <p:grpSpPr>
        <a:xfrm>
          <a:off x="0" y="0"/>
          <a:ext cx="0" cy="0"/>
          <a:chOff x="0" y="0"/>
          <a:chExt cx="0" cy="0"/>
        </a:xfrm>
      </p:grpSpPr>
      <p:sp>
        <p:nvSpPr>
          <p:cNvPr id="211" name="Shape 211"/>
          <p:cNvSpPr txBox="1"/>
          <p:nvPr>
            <p:ph type="title"/>
          </p:nvPr>
        </p:nvSpPr>
        <p:spPr>
          <a:xfrm>
            <a:off x="1792288" y="3600450"/>
            <a:ext cx="5486399" cy="42509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12" name="Shape 212"/>
          <p:cNvSpPr/>
          <p:nvPr>
            <p:ph idx="2" type="pic"/>
          </p:nvPr>
        </p:nvSpPr>
        <p:spPr>
          <a:xfrm>
            <a:off x="1792288" y="459581"/>
            <a:ext cx="5486399" cy="3086099"/>
          </a:xfrm>
          <a:prstGeom prst="rect">
            <a:avLst/>
          </a:prstGeom>
          <a:noFill/>
          <a:ln>
            <a:noFill/>
          </a:ln>
        </p:spPr>
      </p:sp>
      <p:sp>
        <p:nvSpPr>
          <p:cNvPr id="213" name="Shape 213"/>
          <p:cNvSpPr txBox="1"/>
          <p:nvPr>
            <p:ph idx="1" type="body"/>
          </p:nvPr>
        </p:nvSpPr>
        <p:spPr>
          <a:xfrm>
            <a:off x="1792288" y="4025503"/>
            <a:ext cx="5486399" cy="603599"/>
          </a:xfrm>
          <a:prstGeom prst="rect">
            <a:avLst/>
          </a:prstGeom>
          <a:noFill/>
          <a:ln>
            <a:noFill/>
          </a:ln>
        </p:spPr>
        <p:txBody>
          <a:bodyPr anchorCtr="0" anchor="t"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214" name="Shape 214"/>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15" name="Shape 215"/>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16" name="Shape 216"/>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17" name="Shape 217"/>
        <p:cNvGrpSpPr/>
        <p:nvPr/>
      </p:nvGrpSpPr>
      <p:grpSpPr>
        <a:xfrm>
          <a:off x="0" y="0"/>
          <a:ext cx="0" cy="0"/>
          <a:chOff x="0" y="0"/>
          <a:chExt cx="0" cy="0"/>
        </a:xfrm>
      </p:grpSpPr>
      <p:sp>
        <p:nvSpPr>
          <p:cNvPr id="218" name="Shape 218"/>
          <p:cNvSpPr txBox="1"/>
          <p:nvPr>
            <p:ph type="title"/>
          </p:nvPr>
        </p:nvSpPr>
        <p:spPr>
          <a:xfrm>
            <a:off x="457200" y="205978"/>
            <a:ext cx="8229600" cy="8574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19" name="Shape 219"/>
          <p:cNvSpPr txBox="1"/>
          <p:nvPr>
            <p:ph idx="1" type="body"/>
          </p:nvPr>
        </p:nvSpPr>
        <p:spPr>
          <a:xfrm rot="5400000">
            <a:off x="2874749" y="-1217400"/>
            <a:ext cx="3394500" cy="82296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a:lvl1pPr>
            <a:lvl2pPr indent="-107950" lvl="1" marL="742950" rtl="0" algn="l">
              <a:spcBef>
                <a:spcPts val="560"/>
              </a:spcBef>
              <a:buClr>
                <a:schemeClr val="dk1"/>
              </a:buClr>
              <a:buFont typeface="Arial"/>
              <a:buChar char="–"/>
              <a:defRPr/>
            </a:lvl2pPr>
            <a:lvl3pPr indent="-76200" lvl="2" marL="1143000" rtl="0" algn="l">
              <a:spcBef>
                <a:spcPts val="480"/>
              </a:spcBef>
              <a:buClr>
                <a:schemeClr val="dk1"/>
              </a:buClr>
              <a:buFont typeface="Arial"/>
              <a:buChar char="•"/>
              <a:defRPr/>
            </a:lvl3pPr>
            <a:lvl4pPr indent="-101600" lvl="3" marL="1600200" rtl="0" algn="l">
              <a:spcBef>
                <a:spcPts val="400"/>
              </a:spcBef>
              <a:buClr>
                <a:schemeClr val="dk1"/>
              </a:buClr>
              <a:buFont typeface="Arial"/>
              <a:buChar char="–"/>
              <a:defRPr/>
            </a:lvl4pPr>
            <a:lvl5pPr indent="-101600" lvl="4" marL="2057400" rtl="0" algn="l">
              <a:spcBef>
                <a:spcPts val="400"/>
              </a:spcBef>
              <a:buClr>
                <a:schemeClr val="dk1"/>
              </a:buClr>
              <a:buFont typeface="Aria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220" name="Shape 220"/>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1" name="Shape 221"/>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2" name="Shape 222"/>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223" name="Shape 223"/>
        <p:cNvGrpSpPr/>
        <p:nvPr/>
      </p:nvGrpSpPr>
      <p:grpSpPr>
        <a:xfrm>
          <a:off x="0" y="0"/>
          <a:ext cx="0" cy="0"/>
          <a:chOff x="0" y="0"/>
          <a:chExt cx="0" cy="0"/>
        </a:xfrm>
      </p:grpSpPr>
      <p:sp>
        <p:nvSpPr>
          <p:cNvPr id="224" name="Shape 224"/>
          <p:cNvSpPr txBox="1"/>
          <p:nvPr>
            <p:ph type="title"/>
          </p:nvPr>
        </p:nvSpPr>
        <p:spPr>
          <a:xfrm rot="5400000">
            <a:off x="5463749" y="1371628"/>
            <a:ext cx="4388700" cy="20574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25" name="Shape 225"/>
          <p:cNvSpPr txBox="1"/>
          <p:nvPr>
            <p:ph idx="1" type="body"/>
          </p:nvPr>
        </p:nvSpPr>
        <p:spPr>
          <a:xfrm rot="5400000">
            <a:off x="1272750" y="-609571"/>
            <a:ext cx="4388700" cy="6019799"/>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a:lvl1pPr>
            <a:lvl2pPr indent="-107950" lvl="1" marL="742950" rtl="0" algn="l">
              <a:spcBef>
                <a:spcPts val="560"/>
              </a:spcBef>
              <a:buClr>
                <a:schemeClr val="dk1"/>
              </a:buClr>
              <a:buFont typeface="Arial"/>
              <a:buChar char="–"/>
              <a:defRPr/>
            </a:lvl2pPr>
            <a:lvl3pPr indent="-76200" lvl="2" marL="1143000" rtl="0" algn="l">
              <a:spcBef>
                <a:spcPts val="480"/>
              </a:spcBef>
              <a:buClr>
                <a:schemeClr val="dk1"/>
              </a:buClr>
              <a:buFont typeface="Arial"/>
              <a:buChar char="•"/>
              <a:defRPr/>
            </a:lvl3pPr>
            <a:lvl4pPr indent="-101600" lvl="3" marL="1600200" rtl="0" algn="l">
              <a:spcBef>
                <a:spcPts val="400"/>
              </a:spcBef>
              <a:buClr>
                <a:schemeClr val="dk1"/>
              </a:buClr>
              <a:buFont typeface="Arial"/>
              <a:buChar char="–"/>
              <a:defRPr/>
            </a:lvl4pPr>
            <a:lvl5pPr indent="-101600" lvl="4" marL="2057400" rtl="0" algn="l">
              <a:spcBef>
                <a:spcPts val="400"/>
              </a:spcBef>
              <a:buClr>
                <a:schemeClr val="dk1"/>
              </a:buClr>
              <a:buFont typeface="Aria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226" name="Shape 226"/>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7" name="Shape 227"/>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8" name="Shape 228"/>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3.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slideLayout" Target="../slideLayouts/slideLayout20.xml"/><Relationship Id="rId9" Type="http://schemas.openxmlformats.org/officeDocument/2006/relationships/theme" Target="../theme/theme2.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1.xml"/><Relationship Id="rId10" Type="http://schemas.openxmlformats.org/officeDocument/2006/relationships/slideLayout" Target="../slideLayouts/slideLayout40.xml"/><Relationship Id="rId12" Type="http://schemas.openxmlformats.org/officeDocument/2006/relationships/theme" Target="../theme/theme1.xml"/><Relationship Id="rId1" Type="http://schemas.openxmlformats.org/officeDocument/2006/relationships/slideLayout" Target="../slideLayouts/slideLayout31.xml"/><Relationship Id="rId2" Type="http://schemas.openxmlformats.org/officeDocument/2006/relationships/slideLayout" Target="../slideLayouts/slideLayout32.xml"/><Relationship Id="rId3" Type="http://schemas.openxmlformats.org/officeDocument/2006/relationships/slideLayout" Target="../slideLayouts/slideLayout33.xml"/><Relationship Id="rId4" Type="http://schemas.openxmlformats.org/officeDocument/2006/relationships/slideLayout" Target="../slideLayouts/slideLayout34.xml"/><Relationship Id="rId9" Type="http://schemas.openxmlformats.org/officeDocument/2006/relationships/slideLayout" Target="../slideLayouts/slideLayout39.xml"/><Relationship Id="rId5" Type="http://schemas.openxmlformats.org/officeDocument/2006/relationships/slideLayout" Target="../slideLayouts/slideLayout35.xml"/><Relationship Id="rId6" Type="http://schemas.openxmlformats.org/officeDocument/2006/relationships/slideLayout" Target="../slideLayouts/slideLayout36.xml"/><Relationship Id="rId7" Type="http://schemas.openxmlformats.org/officeDocument/2006/relationships/slideLayout" Target="../slideLayouts/slideLayout37.xml"/><Relationship Id="rId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8" name="Shape 98"/>
        <p:cNvGrpSpPr/>
        <p:nvPr/>
      </p:nvGrpSpPr>
      <p:grpSpPr>
        <a:xfrm>
          <a:off x="0" y="0"/>
          <a:ext cx="0" cy="0"/>
          <a:chOff x="0" y="0"/>
          <a:chExt cx="0" cy="0"/>
        </a:xfrm>
      </p:grpSpPr>
      <p:sp>
        <p:nvSpPr>
          <p:cNvPr id="99" name="Shape 99"/>
          <p:cNvSpPr txBox="1"/>
          <p:nvPr>
            <p:ph type="title"/>
          </p:nvPr>
        </p:nvSpPr>
        <p:spPr>
          <a:xfrm>
            <a:off x="457200" y="205978"/>
            <a:ext cx="8229600" cy="857250"/>
          </a:xfrm>
          <a:prstGeom prst="rect">
            <a:avLst/>
          </a:prstGeom>
          <a:noFill/>
          <a:ln>
            <a:noFill/>
          </a:ln>
        </p:spPr>
        <p:txBody>
          <a:bodyPr anchorCtr="0" anchor="b" bIns="91425" lIns="91425" rIns="91425" tIns="91425"/>
          <a:lstStyle>
            <a:lvl1pPr lvl="0">
              <a:spcBef>
                <a:spcPts val="0"/>
              </a:spcBef>
              <a:buClr>
                <a:schemeClr val="dk1"/>
              </a:buClr>
              <a:buSzPct val="100000"/>
              <a:buNone/>
              <a:defRPr b="1" sz="3600">
                <a:solidFill>
                  <a:schemeClr val="dk1"/>
                </a:solidFill>
              </a:defRPr>
            </a:lvl1pPr>
            <a:lvl2pPr lvl="1">
              <a:spcBef>
                <a:spcPts val="0"/>
              </a:spcBef>
              <a:buClr>
                <a:schemeClr val="dk1"/>
              </a:buClr>
              <a:buSzPct val="100000"/>
              <a:buNone/>
              <a:defRPr b="1" sz="3600">
                <a:solidFill>
                  <a:schemeClr val="dk1"/>
                </a:solidFill>
              </a:defRPr>
            </a:lvl2pPr>
            <a:lvl3pPr lvl="2">
              <a:spcBef>
                <a:spcPts val="0"/>
              </a:spcBef>
              <a:buClr>
                <a:schemeClr val="dk1"/>
              </a:buClr>
              <a:buSzPct val="100000"/>
              <a:buNone/>
              <a:defRPr b="1" sz="3600">
                <a:solidFill>
                  <a:schemeClr val="dk1"/>
                </a:solidFill>
              </a:defRPr>
            </a:lvl3pPr>
            <a:lvl4pPr lvl="3">
              <a:spcBef>
                <a:spcPts val="0"/>
              </a:spcBef>
              <a:buClr>
                <a:schemeClr val="dk1"/>
              </a:buClr>
              <a:buSzPct val="100000"/>
              <a:buNone/>
              <a:defRPr b="1" sz="3600">
                <a:solidFill>
                  <a:schemeClr val="dk1"/>
                </a:solidFill>
              </a:defRPr>
            </a:lvl4pPr>
            <a:lvl5pPr lvl="4">
              <a:spcBef>
                <a:spcPts val="0"/>
              </a:spcBef>
              <a:buClr>
                <a:schemeClr val="dk1"/>
              </a:buClr>
              <a:buSzPct val="100000"/>
              <a:buNone/>
              <a:defRPr b="1" sz="3600">
                <a:solidFill>
                  <a:schemeClr val="dk1"/>
                </a:solidFill>
              </a:defRPr>
            </a:lvl5pPr>
            <a:lvl6pPr lvl="5">
              <a:spcBef>
                <a:spcPts val="0"/>
              </a:spcBef>
              <a:buClr>
                <a:schemeClr val="dk1"/>
              </a:buClr>
              <a:buSzPct val="100000"/>
              <a:buNone/>
              <a:defRPr b="1" sz="3600">
                <a:solidFill>
                  <a:schemeClr val="dk1"/>
                </a:solidFill>
              </a:defRPr>
            </a:lvl6pPr>
            <a:lvl7pPr lvl="6">
              <a:spcBef>
                <a:spcPts val="0"/>
              </a:spcBef>
              <a:buClr>
                <a:schemeClr val="dk1"/>
              </a:buClr>
              <a:buSzPct val="100000"/>
              <a:buNone/>
              <a:defRPr b="1" sz="3600">
                <a:solidFill>
                  <a:schemeClr val="dk1"/>
                </a:solidFill>
              </a:defRPr>
            </a:lvl7pPr>
            <a:lvl8pPr lvl="7">
              <a:spcBef>
                <a:spcPts val="0"/>
              </a:spcBef>
              <a:buClr>
                <a:schemeClr val="dk1"/>
              </a:buClr>
              <a:buSzPct val="100000"/>
              <a:buNone/>
              <a:defRPr b="1" sz="3600">
                <a:solidFill>
                  <a:schemeClr val="dk1"/>
                </a:solidFill>
              </a:defRPr>
            </a:lvl8pPr>
            <a:lvl9pPr lvl="8">
              <a:spcBef>
                <a:spcPts val="0"/>
              </a:spcBef>
              <a:buClr>
                <a:schemeClr val="dk1"/>
              </a:buClr>
              <a:buSzPct val="100000"/>
              <a:buNone/>
              <a:defRPr b="1" sz="3600">
                <a:solidFill>
                  <a:schemeClr val="dk1"/>
                </a:solidFill>
              </a:defRPr>
            </a:lvl9pPr>
          </a:lstStyle>
          <a:p/>
        </p:txBody>
      </p:sp>
      <p:sp>
        <p:nvSpPr>
          <p:cNvPr id="100" name="Shape 100"/>
          <p:cNvSpPr txBox="1"/>
          <p:nvPr>
            <p:ph idx="1" type="body"/>
          </p:nvPr>
        </p:nvSpPr>
        <p:spPr>
          <a:xfrm>
            <a:off x="457200" y="1200150"/>
            <a:ext cx="8229600" cy="3725680"/>
          </a:xfrm>
          <a:prstGeom prst="rect">
            <a:avLst/>
          </a:prstGeom>
          <a:noFill/>
          <a:ln>
            <a:noFill/>
          </a:ln>
        </p:spPr>
        <p:txBody>
          <a:bodyPr anchorCtr="0" anchor="t" bIns="91425" lIns="91425" rIns="91425" tIns="91425"/>
          <a:lstStyle>
            <a:lvl1pPr lvl="0">
              <a:spcBef>
                <a:spcPts val="600"/>
              </a:spcBef>
              <a:buClr>
                <a:schemeClr val="dk1"/>
              </a:buClr>
              <a:buSzPct val="100000"/>
              <a:defRPr sz="3000">
                <a:solidFill>
                  <a:schemeClr val="dk1"/>
                </a:solidFill>
              </a:defRPr>
            </a:lvl1pPr>
            <a:lvl2pPr lvl="1">
              <a:spcBef>
                <a:spcPts val="480"/>
              </a:spcBef>
              <a:buClr>
                <a:schemeClr val="dk1"/>
              </a:buClr>
              <a:buSzPct val="100000"/>
              <a:defRPr sz="2400">
                <a:solidFill>
                  <a:schemeClr val="dk1"/>
                </a:solidFill>
              </a:defRPr>
            </a:lvl2pPr>
            <a:lvl3pPr lvl="2">
              <a:spcBef>
                <a:spcPts val="480"/>
              </a:spcBef>
              <a:buClr>
                <a:schemeClr val="dk1"/>
              </a:buClr>
              <a:buSzPct val="100000"/>
              <a:defRPr sz="2400">
                <a:solidFill>
                  <a:schemeClr val="dk1"/>
                </a:solidFill>
              </a:defRPr>
            </a:lvl3pPr>
            <a:lvl4pPr lvl="3">
              <a:spcBef>
                <a:spcPts val="360"/>
              </a:spcBef>
              <a:buClr>
                <a:schemeClr val="dk1"/>
              </a:buClr>
              <a:buSzPct val="100000"/>
              <a:defRPr sz="1800">
                <a:solidFill>
                  <a:schemeClr val="dk1"/>
                </a:solidFill>
              </a:defRPr>
            </a:lvl4pPr>
            <a:lvl5pPr lvl="4">
              <a:spcBef>
                <a:spcPts val="360"/>
              </a:spcBef>
              <a:buClr>
                <a:schemeClr val="dk1"/>
              </a:buClr>
              <a:buSzPct val="100000"/>
              <a:defRPr sz="1800">
                <a:solidFill>
                  <a:schemeClr val="dk1"/>
                </a:solidFill>
              </a:defRPr>
            </a:lvl5pPr>
            <a:lvl6pPr lvl="5">
              <a:spcBef>
                <a:spcPts val="360"/>
              </a:spcBef>
              <a:buClr>
                <a:schemeClr val="dk1"/>
              </a:buClr>
              <a:buSzPct val="100000"/>
              <a:defRPr sz="1800">
                <a:solidFill>
                  <a:schemeClr val="dk1"/>
                </a:solidFill>
              </a:defRPr>
            </a:lvl6pPr>
            <a:lvl7pPr lvl="6">
              <a:spcBef>
                <a:spcPts val="360"/>
              </a:spcBef>
              <a:buClr>
                <a:schemeClr val="dk1"/>
              </a:buClr>
              <a:buSzPct val="100000"/>
              <a:defRPr sz="1800">
                <a:solidFill>
                  <a:schemeClr val="dk1"/>
                </a:solidFill>
              </a:defRPr>
            </a:lvl7pPr>
            <a:lvl8pPr lvl="7">
              <a:spcBef>
                <a:spcPts val="360"/>
              </a:spcBef>
              <a:buClr>
                <a:schemeClr val="dk1"/>
              </a:buClr>
              <a:buSzPct val="100000"/>
              <a:defRPr sz="1800">
                <a:solidFill>
                  <a:schemeClr val="dk1"/>
                </a:solidFill>
              </a:defRPr>
            </a:lvl8pPr>
            <a:lvl9pPr lvl="8">
              <a:spcBef>
                <a:spcPts val="360"/>
              </a:spcBef>
              <a:buClr>
                <a:schemeClr val="dk1"/>
              </a:buClr>
              <a:buSzPct val="100000"/>
              <a:defRPr sz="1800">
                <a:solidFill>
                  <a:schemeClr val="dk1"/>
                </a:solidFill>
              </a:defRPr>
            </a:lvl9pPr>
          </a:lstStyle>
          <a:p/>
        </p:txBody>
      </p:sp>
      <p:sp>
        <p:nvSpPr>
          <p:cNvPr id="101" name="Shape 101"/>
          <p:cNvSpPr txBox="1"/>
          <p:nvPr>
            <p:ph idx="12" type="sldNum"/>
          </p:nvPr>
        </p:nvSpPr>
        <p:spPr>
          <a:xfrm>
            <a:off x="8556791" y="4749850"/>
            <a:ext cx="548699" cy="393524"/>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300">
                <a:solidFill>
                  <a:schemeClr val="dk1"/>
                </a:solidFill>
              </a:rPr>
              <a:t>‹#›</a:t>
            </a:fld>
          </a:p>
        </p:txBody>
      </p:sp>
    </p:spTree>
  </p:cSld>
  <p:clrMap accent1="accent1" accent2="accent2" accent3="accent3" accent4="accent4" accent5="accent5" accent6="accent6" bg1="lt1" bg2="dk2" tx1="dk1" tx2="lt2" folHlink="folHlink" hlink="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6" name="Shape 136"/>
        <p:cNvGrpSpPr/>
        <p:nvPr/>
      </p:nvGrpSpPr>
      <p:grpSpPr>
        <a:xfrm>
          <a:off x="0" y="0"/>
          <a:ext cx="0" cy="0"/>
          <a:chOff x="0" y="0"/>
          <a:chExt cx="0" cy="0"/>
        </a:xfrm>
      </p:grpSpPr>
      <p:sp>
        <p:nvSpPr>
          <p:cNvPr id="137" name="Shape 137"/>
          <p:cNvSpPr txBox="1"/>
          <p:nvPr>
            <p:ph type="title"/>
          </p:nvPr>
        </p:nvSpPr>
        <p:spPr>
          <a:xfrm>
            <a:off x="457200" y="205978"/>
            <a:ext cx="8229600" cy="85725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a:lvl1pPr>
            <a:lvl2pPr indent="0" lvl="1" marL="0" marR="0" rtl="0" algn="l">
              <a:lnSpc>
                <a:spcPct val="100000"/>
              </a:lnSpc>
              <a:spcBef>
                <a:spcPts val="0"/>
              </a:spcBef>
              <a:spcAft>
                <a:spcPts val="0"/>
              </a:spcAft>
              <a:buClr>
                <a:schemeClr val="dk1"/>
              </a:buClr>
              <a:buFont typeface="Arial"/>
              <a:buNone/>
              <a:defRPr/>
            </a:lvl2pPr>
            <a:lvl3pPr indent="0" lvl="2" marL="0" marR="0" rtl="0" algn="l">
              <a:spcBef>
                <a:spcPts val="0"/>
              </a:spcBef>
              <a:buClr>
                <a:schemeClr val="dk1"/>
              </a:buClr>
              <a:buFont typeface="Arial"/>
              <a:buNone/>
              <a:defRPr/>
            </a:lvl3pPr>
            <a:lvl4pPr indent="0" lvl="3" marL="0" marR="0" rtl="0" algn="l">
              <a:spcBef>
                <a:spcPts val="0"/>
              </a:spcBef>
              <a:buClr>
                <a:schemeClr val="dk1"/>
              </a:buClr>
              <a:buFont typeface="Arial"/>
              <a:buNone/>
              <a:defRPr/>
            </a:lvl4pPr>
            <a:lvl5pPr indent="0" lvl="4" marL="0" marR="0" rtl="0" algn="l">
              <a:spcBef>
                <a:spcPts val="0"/>
              </a:spcBef>
              <a:buClr>
                <a:schemeClr val="dk1"/>
              </a:buClr>
              <a:buFont typeface="Arial"/>
              <a:buNone/>
              <a:defRPr/>
            </a:lvl5pPr>
            <a:lvl6pPr indent="0" lvl="5" marL="0" marR="0" rtl="0" algn="l">
              <a:spcBef>
                <a:spcPts val="0"/>
              </a:spcBef>
              <a:buClr>
                <a:schemeClr val="dk1"/>
              </a:buClr>
              <a:buFont typeface="Arial"/>
              <a:buNone/>
              <a:defRPr/>
            </a:lvl6pPr>
            <a:lvl7pPr indent="0" lvl="6" marL="0" marR="0" rtl="0" algn="l">
              <a:spcBef>
                <a:spcPts val="0"/>
              </a:spcBef>
              <a:buClr>
                <a:schemeClr val="dk1"/>
              </a:buClr>
              <a:buFont typeface="Arial"/>
              <a:buNone/>
              <a:defRPr/>
            </a:lvl7pPr>
            <a:lvl8pPr indent="0" lvl="7" marL="0" marR="0" rtl="0" algn="l">
              <a:spcBef>
                <a:spcPts val="0"/>
              </a:spcBef>
              <a:buClr>
                <a:schemeClr val="dk1"/>
              </a:buClr>
              <a:buFont typeface="Arial"/>
              <a:buNone/>
              <a:defRPr/>
            </a:lvl8pPr>
            <a:lvl9pPr indent="0" lvl="8" marL="0" marR="0" rtl="0" algn="l">
              <a:spcBef>
                <a:spcPts val="0"/>
              </a:spcBef>
              <a:buClr>
                <a:schemeClr val="dk1"/>
              </a:buClr>
              <a:buFont typeface="Arial"/>
              <a:buNone/>
              <a:defRPr/>
            </a:lvl9pPr>
          </a:lstStyle>
          <a:p/>
        </p:txBody>
      </p:sp>
      <p:sp>
        <p:nvSpPr>
          <p:cNvPr id="138" name="Shape 138"/>
          <p:cNvSpPr txBox="1"/>
          <p:nvPr>
            <p:ph idx="1" type="body"/>
          </p:nvPr>
        </p:nvSpPr>
        <p:spPr>
          <a:xfrm>
            <a:off x="457200" y="1200150"/>
            <a:ext cx="8229600" cy="3725679"/>
          </a:xfrm>
          <a:prstGeom prst="rect">
            <a:avLst/>
          </a:prstGeom>
          <a:noFill/>
          <a:ln>
            <a:noFill/>
          </a:ln>
        </p:spPr>
        <p:txBody>
          <a:bodyPr anchorCtr="0" anchor="t" bIns="91425" lIns="91425" rIns="91425" tIns="91425"/>
          <a:lstStyle>
            <a:lvl1pPr indent="0" lvl="0" marL="0" marR="0" rtl="0" algn="l">
              <a:lnSpc>
                <a:spcPct val="100000"/>
              </a:lnSpc>
              <a:spcBef>
                <a:spcPts val="600"/>
              </a:spcBef>
              <a:spcAft>
                <a:spcPts val="0"/>
              </a:spcAft>
              <a:buClr>
                <a:schemeClr val="dk1"/>
              </a:buClr>
              <a:buFont typeface="Arial"/>
              <a:buNone/>
              <a:defRPr/>
            </a:lvl1pPr>
            <a:lvl2pPr indent="0" lvl="1" marL="0" marR="0" rtl="0" algn="l">
              <a:lnSpc>
                <a:spcPct val="100000"/>
              </a:lnSpc>
              <a:spcBef>
                <a:spcPts val="480"/>
              </a:spcBef>
              <a:spcAft>
                <a:spcPts val="0"/>
              </a:spcAft>
              <a:buClr>
                <a:schemeClr val="dk1"/>
              </a:buClr>
              <a:buFont typeface="Arial"/>
              <a:buNone/>
              <a:defRPr/>
            </a:lvl2pPr>
            <a:lvl3pPr indent="0" lvl="2" marL="0" marR="0" rtl="0" algn="l">
              <a:lnSpc>
                <a:spcPct val="100000"/>
              </a:lnSpc>
              <a:spcBef>
                <a:spcPts val="480"/>
              </a:spcBef>
              <a:spcAft>
                <a:spcPts val="0"/>
              </a:spcAft>
              <a:buClr>
                <a:schemeClr val="dk1"/>
              </a:buClr>
              <a:buFont typeface="Arial"/>
              <a:buNone/>
              <a:defRPr/>
            </a:lvl3pPr>
            <a:lvl4pPr indent="0" lvl="3" marL="0" marR="0" rtl="0" algn="l">
              <a:lnSpc>
                <a:spcPct val="100000"/>
              </a:lnSpc>
              <a:spcBef>
                <a:spcPts val="360"/>
              </a:spcBef>
              <a:spcAft>
                <a:spcPts val="0"/>
              </a:spcAft>
              <a:buClr>
                <a:schemeClr val="dk1"/>
              </a:buClr>
              <a:buFont typeface="Arial"/>
              <a:buNone/>
              <a:defRPr/>
            </a:lvl4pPr>
            <a:lvl5pPr indent="0" lvl="4" marL="0" marR="0" rtl="0" algn="l">
              <a:lnSpc>
                <a:spcPct val="100000"/>
              </a:lnSpc>
              <a:spcBef>
                <a:spcPts val="360"/>
              </a:spcBef>
              <a:spcAft>
                <a:spcPts val="0"/>
              </a:spcAft>
              <a:buClr>
                <a:schemeClr val="dk1"/>
              </a:buClr>
              <a:buFont typeface="Arial"/>
              <a:buNone/>
              <a:defRPr/>
            </a:lvl5pPr>
            <a:lvl6pPr indent="0" lvl="5" marL="0" marR="0" rtl="0" algn="l">
              <a:lnSpc>
                <a:spcPct val="100000"/>
              </a:lnSpc>
              <a:spcBef>
                <a:spcPts val="360"/>
              </a:spcBef>
              <a:spcAft>
                <a:spcPts val="0"/>
              </a:spcAft>
              <a:buClr>
                <a:schemeClr val="dk1"/>
              </a:buClr>
              <a:buFont typeface="Arial"/>
              <a:buNone/>
              <a:defRPr/>
            </a:lvl6pPr>
            <a:lvl7pPr indent="0" lvl="6" marL="0" marR="0" rtl="0" algn="l">
              <a:lnSpc>
                <a:spcPct val="100000"/>
              </a:lnSpc>
              <a:spcBef>
                <a:spcPts val="360"/>
              </a:spcBef>
              <a:spcAft>
                <a:spcPts val="0"/>
              </a:spcAft>
              <a:buClr>
                <a:schemeClr val="dk1"/>
              </a:buClr>
              <a:buFont typeface="Arial"/>
              <a:buNone/>
              <a:defRPr/>
            </a:lvl7pPr>
            <a:lvl8pPr indent="0" lvl="7" marL="0" marR="0" rtl="0" algn="l">
              <a:lnSpc>
                <a:spcPct val="100000"/>
              </a:lnSpc>
              <a:spcBef>
                <a:spcPts val="360"/>
              </a:spcBef>
              <a:spcAft>
                <a:spcPts val="0"/>
              </a:spcAft>
              <a:buClr>
                <a:schemeClr val="dk1"/>
              </a:buClr>
              <a:buFont typeface="Arial"/>
              <a:buNone/>
              <a:defRPr/>
            </a:lvl8pPr>
            <a:lvl9pPr indent="0" lvl="8" marL="0" marR="0" rtl="0" algn="l">
              <a:lnSpc>
                <a:spcPct val="100000"/>
              </a:lnSpc>
              <a:spcBef>
                <a:spcPts val="360"/>
              </a:spcBef>
              <a:spcAft>
                <a:spcPts val="0"/>
              </a:spcAft>
              <a:buClr>
                <a:schemeClr val="dk1"/>
              </a:buClr>
              <a:buFont typeface="Arial"/>
              <a:buNone/>
              <a:defRPr/>
            </a:lvl9pPr>
          </a:lstStyle>
          <a:p/>
        </p:txBody>
      </p:sp>
    </p:spTree>
  </p:cSld>
  <p:clrMap accent1="accent1" accent2="accent2" accent3="accent3" accent4="accent4" accent5="accent5" accent6="accent6" bg1="lt1" bg2="dk2" tx1="dk1" tx2="lt2" folHlink="folHlink" hlink="hlink"/>
  <p:sldLayoutIdLst>
    <p:sldLayoutId id="2147483672" r:id="rId1"/>
    <p:sldLayoutId id="2147483673" r:id="rId2"/>
    <p:sldLayoutId id="2147483674" r:id="rId3"/>
    <p:sldLayoutId id="2147483675" r:id="rId4"/>
    <p:sldLayoutId id="2147483676" r:id="rId5"/>
    <p:sldLayoutId id="2147483677"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54" name="Shape 154"/>
        <p:cNvGrpSpPr/>
        <p:nvPr/>
      </p:nvGrpSpPr>
      <p:grpSpPr>
        <a:xfrm>
          <a:off x="0" y="0"/>
          <a:ext cx="0" cy="0"/>
          <a:chOff x="0" y="0"/>
          <a:chExt cx="0" cy="0"/>
        </a:xfrm>
      </p:grpSpPr>
      <p:sp>
        <p:nvSpPr>
          <p:cNvPr id="155" name="Shape 155"/>
          <p:cNvSpPr txBox="1"/>
          <p:nvPr>
            <p:ph type="title"/>
          </p:nvPr>
        </p:nvSpPr>
        <p:spPr>
          <a:xfrm>
            <a:off x="457200" y="205978"/>
            <a:ext cx="8229600" cy="8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56" name="Shape 156"/>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Font typeface="Arial"/>
              <a:buChar char="•"/>
              <a:defRPr/>
            </a:lvl1pPr>
            <a:lvl2pPr indent="-107950" lvl="1" marL="742950" marR="0" rtl="0" algn="l">
              <a:spcBef>
                <a:spcPts val="560"/>
              </a:spcBef>
              <a:buClr>
                <a:schemeClr val="dk1"/>
              </a:buClr>
              <a:buFont typeface="Arial"/>
              <a:buChar char="–"/>
              <a:defRPr/>
            </a:lvl2pPr>
            <a:lvl3pPr indent="-76200" lvl="2" marL="1143000" marR="0" rtl="0" algn="l">
              <a:spcBef>
                <a:spcPts val="480"/>
              </a:spcBef>
              <a:buClr>
                <a:schemeClr val="dk1"/>
              </a:buClr>
              <a:buFont typeface="Arial"/>
              <a:buChar char="•"/>
              <a:defRPr/>
            </a:lvl3pPr>
            <a:lvl4pPr indent="-101600" lvl="3" marL="1600200" marR="0" rtl="0" algn="l">
              <a:spcBef>
                <a:spcPts val="400"/>
              </a:spcBef>
              <a:buClr>
                <a:schemeClr val="dk1"/>
              </a:buClr>
              <a:buFont typeface="Arial"/>
              <a:buChar char="–"/>
              <a:defRPr/>
            </a:lvl4pPr>
            <a:lvl5pPr indent="-101600" lvl="4" marL="2057400" marR="0" rtl="0" algn="l">
              <a:spcBef>
                <a:spcPts val="400"/>
              </a:spcBef>
              <a:buClr>
                <a:schemeClr val="dk1"/>
              </a:buClr>
              <a:buFont typeface="Arial"/>
              <a:buChar char="»"/>
              <a:defRPr/>
            </a:lvl5pPr>
            <a:lvl6pPr indent="-101600" lvl="5" marL="2514600" marR="0" rtl="0" algn="l">
              <a:spcBef>
                <a:spcPts val="400"/>
              </a:spcBef>
              <a:buClr>
                <a:schemeClr val="dk1"/>
              </a:buClr>
              <a:buFont typeface="Arial"/>
              <a:buChar char="•"/>
              <a:defRPr/>
            </a:lvl6pPr>
            <a:lvl7pPr indent="-101600" lvl="6" marL="2971800" marR="0" rtl="0" algn="l">
              <a:spcBef>
                <a:spcPts val="400"/>
              </a:spcBef>
              <a:buClr>
                <a:schemeClr val="dk1"/>
              </a:buClr>
              <a:buFont typeface="Arial"/>
              <a:buChar char="•"/>
              <a:defRPr/>
            </a:lvl7pPr>
            <a:lvl8pPr indent="-101600" lvl="7" marL="3429000" marR="0" rtl="0" algn="l">
              <a:spcBef>
                <a:spcPts val="400"/>
              </a:spcBef>
              <a:buClr>
                <a:schemeClr val="dk1"/>
              </a:buClr>
              <a:buFont typeface="Arial"/>
              <a:buChar char="•"/>
              <a:defRPr/>
            </a:lvl8pPr>
            <a:lvl9pPr indent="-101600" lvl="8" marL="3886200" marR="0" rtl="0" algn="l">
              <a:spcBef>
                <a:spcPts val="400"/>
              </a:spcBef>
              <a:buClr>
                <a:schemeClr val="dk1"/>
              </a:buClr>
              <a:buFont typeface="Arial"/>
              <a:buChar char="•"/>
              <a:defRPr/>
            </a:lvl9pPr>
          </a:lstStyle>
          <a:p/>
        </p:txBody>
      </p:sp>
      <p:sp>
        <p:nvSpPr>
          <p:cNvPr id="157" name="Shape 157"/>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8" name="Shape 158"/>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9" name="Shape 159"/>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0.xml"/><Relationship Id="rId3" Type="http://schemas.openxmlformats.org/officeDocument/2006/relationships/image" Target="../media/image0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onlinelibrary.wiley.com/doi/10.1111/aphw.12021/abstrac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 Id="rId3" Type="http://schemas.openxmlformats.org/officeDocument/2006/relationships/image" Target="../media/image07.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22.xml"/><Relationship Id="rId3" Type="http://schemas.openxmlformats.org/officeDocument/2006/relationships/image" Target="../media/image06.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3.xml"/><Relationship Id="rId3" Type="http://schemas.openxmlformats.org/officeDocument/2006/relationships/image" Target="../media/image05.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 Id="rId3" Type="http://schemas.openxmlformats.org/officeDocument/2006/relationships/hyperlink" Target="https://www.youtube.com/watch?v=2w0fInUhtnk"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notesSlide" Target="../notesSlides/notesSlide30.xml"/><Relationship Id="rId3" Type="http://schemas.openxmlformats.org/officeDocument/2006/relationships/hyperlink" Target="http://betterlesson.com/lesson/589214/smart-phone-literature-project-day-one" TargetMode="External"/><Relationship Id="rId4" Type="http://schemas.openxmlformats.org/officeDocument/2006/relationships/hyperlink" Target="http://betterlesson.com/lesson/434929/equivalent-expressions-formative-assessment-lesson-day-1-of-3" TargetMode="External"/><Relationship Id="rId9" Type="http://schemas.openxmlformats.org/officeDocument/2006/relationships/hyperlink" Target="http://mattersofeducation.org/materials_3-5/historical-narratives-with-visual-images/" TargetMode="External"/><Relationship Id="rId5" Type="http://schemas.openxmlformats.org/officeDocument/2006/relationships/hyperlink" Target="http://betterlesson.com/lesson/473401/mindset" TargetMode="External"/><Relationship Id="rId6" Type="http://schemas.openxmlformats.org/officeDocument/2006/relationships/hyperlink" Target="http://betterlesson.com/lesson/626414/weight-mass-gravity" TargetMode="External"/><Relationship Id="rId7" Type="http://schemas.openxmlformats.org/officeDocument/2006/relationships/hyperlink" Target="http://betterlesson.com/lesson/629702/types-of-cells-part-1" TargetMode="External"/><Relationship Id="rId8" Type="http://schemas.openxmlformats.org/officeDocument/2006/relationships/hyperlink" Target="http://mattersofeducation.org/materials_6-8/making-sense-of-the-electoral-colleg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32.xml"/><Relationship Id="rId3" Type="http://schemas.openxmlformats.org/officeDocument/2006/relationships/image" Target="../media/image0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7.xml"/><Relationship Id="rId3" Type="http://schemas.openxmlformats.org/officeDocument/2006/relationships/image" Target="../media/image0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8.xml"/><Relationship Id="rId3" Type="http://schemas.openxmlformats.org/officeDocument/2006/relationships/hyperlink" Target="https://www.teachervision.com/pro-dev/cooperative-learning/48531.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9.xml"/><Relationship Id="rId3" Type="http://schemas.openxmlformats.org/officeDocument/2006/relationships/hyperlink" Target="http://tinyurl.com/ofbbl4r"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x="0" y="0"/>
          <a:ext cx="0" cy="0"/>
          <a:chOff x="0" y="0"/>
          <a:chExt cx="0" cy="0"/>
        </a:xfrm>
      </p:grpSpPr>
      <p:sp>
        <p:nvSpPr>
          <p:cNvPr id="233" name="Shape 233"/>
          <p:cNvSpPr txBox="1"/>
          <p:nvPr>
            <p:ph type="ctrTitle"/>
          </p:nvPr>
        </p:nvSpPr>
        <p:spPr>
          <a:xfrm>
            <a:off x="311700" y="73000"/>
            <a:ext cx="8520600" cy="1214400"/>
          </a:xfrm>
          <a:prstGeom prst="rect">
            <a:avLst/>
          </a:prstGeom>
        </p:spPr>
        <p:txBody>
          <a:bodyPr anchorCtr="0" anchor="b" bIns="91425" lIns="91425" rIns="91425" tIns="91425">
            <a:noAutofit/>
          </a:bodyPr>
          <a:lstStyle/>
          <a:p>
            <a:pPr lvl="0">
              <a:spcBef>
                <a:spcPts val="0"/>
              </a:spcBef>
              <a:buNone/>
            </a:pPr>
            <a:r>
              <a:rPr b="1" lang="en" sz="6000">
                <a:solidFill>
                  <a:srgbClr val="3C78D8"/>
                </a:solidFill>
              </a:rPr>
              <a:t>Saint Michael’s School</a:t>
            </a:r>
          </a:p>
        </p:txBody>
      </p:sp>
      <p:sp>
        <p:nvSpPr>
          <p:cNvPr id="234" name="Shape 234"/>
          <p:cNvSpPr txBox="1"/>
          <p:nvPr>
            <p:ph idx="1" type="subTitle"/>
          </p:nvPr>
        </p:nvSpPr>
        <p:spPr>
          <a:xfrm>
            <a:off x="4353025" y="3556725"/>
            <a:ext cx="4479300" cy="1459800"/>
          </a:xfrm>
          <a:prstGeom prst="rect">
            <a:avLst/>
          </a:prstGeom>
          <a:solidFill>
            <a:srgbClr val="6D9EEB"/>
          </a:solidFill>
        </p:spPr>
        <p:txBody>
          <a:bodyPr anchorCtr="0" anchor="t" bIns="91425" lIns="91425" rIns="91425" tIns="91425">
            <a:noAutofit/>
          </a:bodyPr>
          <a:lstStyle/>
          <a:p>
            <a:pPr lvl="0">
              <a:spcBef>
                <a:spcPts val="0"/>
              </a:spcBef>
              <a:buNone/>
            </a:pPr>
            <a:r>
              <a:rPr b="1" lang="en">
                <a:solidFill>
                  <a:srgbClr val="000000"/>
                </a:solidFill>
              </a:rPr>
              <a:t>Debra Block, Ph.D.</a:t>
            </a:r>
          </a:p>
          <a:p>
            <a:pPr lvl="0">
              <a:spcBef>
                <a:spcPts val="0"/>
              </a:spcBef>
              <a:buNone/>
            </a:pPr>
            <a:r>
              <a:rPr b="1" lang="en">
                <a:solidFill>
                  <a:srgbClr val="000000"/>
                </a:solidFill>
              </a:rPr>
              <a:t>Teachers21</a:t>
            </a:r>
          </a:p>
          <a:p>
            <a:pPr lvl="0">
              <a:spcBef>
                <a:spcPts val="0"/>
              </a:spcBef>
              <a:buNone/>
            </a:pPr>
            <a:r>
              <a:rPr b="1" lang="en">
                <a:solidFill>
                  <a:srgbClr val="000000"/>
                </a:solidFill>
              </a:rPr>
              <a:t>August 31, 2016</a:t>
            </a:r>
          </a:p>
        </p:txBody>
      </p:sp>
      <p:pic>
        <p:nvPicPr>
          <p:cNvPr id="235" name="Shape 235"/>
          <p:cNvPicPr preferRelativeResize="0"/>
          <p:nvPr/>
        </p:nvPicPr>
        <p:blipFill>
          <a:blip r:embed="rId3">
            <a:alphaModFix/>
          </a:blip>
          <a:stretch>
            <a:fillRect/>
          </a:stretch>
        </p:blipFill>
        <p:spPr>
          <a:xfrm>
            <a:off x="265425" y="1101525"/>
            <a:ext cx="4087600" cy="3961524"/>
          </a:xfrm>
          <a:prstGeom prst="rect">
            <a:avLst/>
          </a:prstGeom>
          <a:noFill/>
          <a:ln>
            <a:noFill/>
          </a:ln>
        </p:spPr>
      </p:pic>
      <p:sp>
        <p:nvSpPr>
          <p:cNvPr id="236" name="Shape 236"/>
          <p:cNvSpPr txBox="1"/>
          <p:nvPr/>
        </p:nvSpPr>
        <p:spPr>
          <a:xfrm>
            <a:off x="3994700" y="1167875"/>
            <a:ext cx="5103000" cy="18315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237" name="Shape 237"/>
          <p:cNvSpPr txBox="1"/>
          <p:nvPr/>
        </p:nvSpPr>
        <p:spPr>
          <a:xfrm>
            <a:off x="4512275" y="1167875"/>
            <a:ext cx="4631700" cy="2262900"/>
          </a:xfrm>
          <a:prstGeom prst="rect">
            <a:avLst/>
          </a:prstGeom>
          <a:solidFill>
            <a:srgbClr val="E06666"/>
          </a:solidFill>
          <a:ln>
            <a:noFill/>
          </a:ln>
        </p:spPr>
        <p:txBody>
          <a:bodyPr anchorCtr="0" anchor="t" bIns="91425" lIns="91425" rIns="91425" tIns="91425">
            <a:noAutofit/>
          </a:bodyPr>
          <a:lstStyle/>
          <a:p>
            <a:pPr lvl="0">
              <a:spcBef>
                <a:spcPts val="0"/>
              </a:spcBef>
              <a:buNone/>
            </a:pPr>
            <a:r>
              <a:rPr b="1" lang="en" sz="4800"/>
              <a:t>Let’s Get our Blocks in a Row</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2" name="Shape 292"/>
        <p:cNvGrpSpPr/>
        <p:nvPr/>
      </p:nvGrpSpPr>
      <p:grpSpPr>
        <a:xfrm>
          <a:off x="0" y="0"/>
          <a:ext cx="0" cy="0"/>
          <a:chOff x="0" y="0"/>
          <a:chExt cx="0" cy="0"/>
        </a:xfrm>
      </p:grpSpPr>
      <p:sp>
        <p:nvSpPr>
          <p:cNvPr id="293" name="Shape 293"/>
          <p:cNvSpPr txBox="1"/>
          <p:nvPr>
            <p:ph type="title"/>
          </p:nvPr>
        </p:nvSpPr>
        <p:spPr>
          <a:xfrm>
            <a:off x="457200" y="205960"/>
            <a:ext cx="8229600" cy="4445099"/>
          </a:xfrm>
          <a:prstGeom prst="rect">
            <a:avLst/>
          </a:prstGeom>
        </p:spPr>
        <p:txBody>
          <a:bodyPr anchorCtr="0" anchor="b" bIns="91425" lIns="91425" rIns="91425" tIns="91425">
            <a:noAutofit/>
          </a:bodyPr>
          <a:lstStyle/>
          <a:p>
            <a:pPr lvl="0">
              <a:spcBef>
                <a:spcPts val="0"/>
              </a:spcBef>
              <a:buNone/>
            </a:pPr>
            <a:r>
              <a:t/>
            </a:r>
            <a:endParaRPr/>
          </a:p>
        </p:txBody>
      </p:sp>
      <p:sp>
        <p:nvSpPr>
          <p:cNvPr id="294" name="Shape 294"/>
          <p:cNvSpPr txBox="1"/>
          <p:nvPr>
            <p:ph idx="1" type="body"/>
          </p:nvPr>
        </p:nvSpPr>
        <p:spPr>
          <a:xfrm>
            <a:off x="457200" y="1200150"/>
            <a:ext cx="8229600" cy="3725699"/>
          </a:xfrm>
          <a:prstGeom prst="rect">
            <a:avLst/>
          </a:prstGeom>
        </p:spPr>
        <p:txBody>
          <a:bodyPr anchorCtr="0" anchor="t" bIns="91425" lIns="91425" rIns="91425" tIns="91425">
            <a:noAutofit/>
          </a:bodyPr>
          <a:lstStyle/>
          <a:p>
            <a:pPr lvl="0">
              <a:spcBef>
                <a:spcPts val="0"/>
              </a:spcBef>
              <a:buNone/>
            </a:pPr>
            <a:r>
              <a:t/>
            </a:r>
            <a:endParaRPr/>
          </a:p>
        </p:txBody>
      </p:sp>
      <p:pic>
        <p:nvPicPr>
          <p:cNvPr id="295" name="Shape 295"/>
          <p:cNvPicPr preferRelativeResize="0"/>
          <p:nvPr/>
        </p:nvPicPr>
        <p:blipFill>
          <a:blip r:embed="rId3">
            <a:alphaModFix/>
          </a:blip>
          <a:stretch>
            <a:fillRect/>
          </a:stretch>
        </p:blipFill>
        <p:spPr>
          <a:xfrm>
            <a:off x="2651200" y="0"/>
            <a:ext cx="4248150" cy="52578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x="0" y="0"/>
          <a:ext cx="0" cy="0"/>
          <a:chOff x="0" y="0"/>
          <a:chExt cx="0" cy="0"/>
        </a:xfrm>
      </p:grpSpPr>
      <p:sp>
        <p:nvSpPr>
          <p:cNvPr id="300" name="Shape 300"/>
          <p:cNvSpPr txBox="1"/>
          <p:nvPr>
            <p:ph type="title"/>
          </p:nvPr>
        </p:nvSpPr>
        <p:spPr>
          <a:xfrm>
            <a:off x="457200" y="205978"/>
            <a:ext cx="8229600" cy="8574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lang="en"/>
              <a:t>WHERE DOES LEARNING BEGIN??</a:t>
            </a:r>
          </a:p>
        </p:txBody>
      </p:sp>
      <p:sp>
        <p:nvSpPr>
          <p:cNvPr id="301" name="Shape 301"/>
          <p:cNvSpPr txBox="1"/>
          <p:nvPr>
            <p:ph idx="1" type="body"/>
          </p:nvPr>
        </p:nvSpPr>
        <p:spPr>
          <a:xfrm>
            <a:off x="457200" y="1200150"/>
            <a:ext cx="8229600" cy="3725698"/>
          </a:xfrm>
          <a:prstGeom prst="rect">
            <a:avLst/>
          </a:prstGeom>
          <a:noFill/>
          <a:ln>
            <a:noFill/>
          </a:ln>
        </p:spPr>
        <p:txBody>
          <a:bodyPr anchorCtr="0" anchor="t" bIns="91425" lIns="91425" rIns="91425" tIns="91425">
            <a:noAutofit/>
          </a:bodyPr>
          <a:lstStyle/>
          <a:p>
            <a:pPr lvl="0" rtl="0">
              <a:lnSpc>
                <a:spcPct val="115000"/>
              </a:lnSpc>
              <a:spcBef>
                <a:spcPts val="0"/>
              </a:spcBef>
              <a:buClr>
                <a:schemeClr val="dk1"/>
              </a:buClr>
              <a:buSzPct val="61111"/>
              <a:buFont typeface="Arial"/>
              <a:buNone/>
            </a:pPr>
            <a:r>
              <a:rPr lang="en" sz="1800"/>
              <a:t>Now think about the students in your class.  </a:t>
            </a:r>
          </a:p>
          <a:p>
            <a:pPr lvl="0" rtl="0">
              <a:lnSpc>
                <a:spcPct val="115000"/>
              </a:lnSpc>
              <a:spcBef>
                <a:spcPts val="0"/>
              </a:spcBef>
              <a:buClr>
                <a:schemeClr val="dk1"/>
              </a:buClr>
              <a:buSzPct val="61111"/>
              <a:buFont typeface="Arial"/>
              <a:buNone/>
            </a:pPr>
            <a:r>
              <a:rPr lang="en" sz="1800"/>
              <a:t>Where does the story of their learning begin?  </a:t>
            </a:r>
          </a:p>
          <a:p>
            <a:pPr lvl="0" rtl="0">
              <a:lnSpc>
                <a:spcPct val="115000"/>
              </a:lnSpc>
              <a:spcBef>
                <a:spcPts val="0"/>
              </a:spcBef>
              <a:buClr>
                <a:schemeClr val="dk1"/>
              </a:buClr>
              <a:buSzPct val="61111"/>
              <a:buFont typeface="Arial"/>
              <a:buNone/>
            </a:pPr>
            <a:r>
              <a:rPr lang="en" sz="1800"/>
              <a:t>Do all of their stories begin in the same place?</a:t>
            </a:r>
          </a:p>
          <a:p>
            <a:pPr lvl="0" rtl="0">
              <a:lnSpc>
                <a:spcPct val="115000"/>
              </a:lnSpc>
              <a:spcBef>
                <a:spcPts val="0"/>
              </a:spcBef>
              <a:buClr>
                <a:schemeClr val="dk1"/>
              </a:buClr>
              <a:buSzPct val="61111"/>
              <a:buFont typeface="Arial"/>
              <a:buNone/>
            </a:pPr>
            <a:r>
              <a:t/>
            </a:r>
            <a:endParaRPr sz="1800"/>
          </a:p>
          <a:p>
            <a:pPr lvl="0" rtl="0">
              <a:lnSpc>
                <a:spcPct val="115000"/>
              </a:lnSpc>
              <a:spcBef>
                <a:spcPts val="0"/>
              </a:spcBef>
              <a:buClr>
                <a:schemeClr val="dk1"/>
              </a:buClr>
              <a:buSzPct val="61111"/>
              <a:buFont typeface="Arial"/>
              <a:buNone/>
            </a:pPr>
            <a:r>
              <a:t/>
            </a:r>
            <a:endParaRPr sz="1800"/>
          </a:p>
          <a:p>
            <a:pPr lvl="0" rtl="0">
              <a:lnSpc>
                <a:spcPct val="115000"/>
              </a:lnSpc>
              <a:spcBef>
                <a:spcPts val="0"/>
              </a:spcBef>
              <a:buClr>
                <a:schemeClr val="dk1"/>
              </a:buClr>
              <a:buSzPct val="61111"/>
              <a:buFont typeface="Arial"/>
              <a:buNone/>
            </a:pPr>
            <a:r>
              <a:rPr lang="en" sz="1800"/>
              <a:t>Turn to the person sitting to your right.  Briefly discuss where learning begins in your classroom.  </a:t>
            </a:r>
          </a:p>
          <a:p>
            <a:pPr lvl="0" rtl="0">
              <a:lnSpc>
                <a:spcPct val="115000"/>
              </a:lnSpc>
              <a:spcBef>
                <a:spcPts val="0"/>
              </a:spcBef>
              <a:buClr>
                <a:schemeClr val="dk1"/>
              </a:buClr>
              <a:buSzPct val="61111"/>
              <a:buFont typeface="Arial"/>
              <a:buNone/>
            </a:pPr>
            <a:r>
              <a:rPr lang="en" sz="1800"/>
              <a:t>There are no right or wrong answers here.  </a:t>
            </a:r>
          </a:p>
          <a:p>
            <a:pPr lvl="0" rtl="0">
              <a:lnSpc>
                <a:spcPct val="115000"/>
              </a:lnSpc>
              <a:spcBef>
                <a:spcPts val="0"/>
              </a:spcBef>
              <a:buClr>
                <a:schemeClr val="dk1"/>
              </a:buClr>
              <a:buSzPct val="61111"/>
              <a:buFont typeface="Arial"/>
              <a:buNone/>
            </a:pPr>
            <a:r>
              <a:rPr lang="en" sz="1800"/>
              <a:t>Be prepared to present your partner’s answer to the group.</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5" name="Shape 305"/>
        <p:cNvGrpSpPr/>
        <p:nvPr/>
      </p:nvGrpSpPr>
      <p:grpSpPr>
        <a:xfrm>
          <a:off x="0" y="0"/>
          <a:ext cx="0" cy="0"/>
          <a:chOff x="0" y="0"/>
          <a:chExt cx="0" cy="0"/>
        </a:xfrm>
      </p:grpSpPr>
      <p:sp>
        <p:nvSpPr>
          <p:cNvPr id="306" name="Shape 306"/>
          <p:cNvSpPr txBox="1"/>
          <p:nvPr>
            <p:ph type="title"/>
          </p:nvPr>
        </p:nvSpPr>
        <p:spPr>
          <a:xfrm>
            <a:off x="457200" y="205978"/>
            <a:ext cx="8160299" cy="857400"/>
          </a:xfrm>
          <a:prstGeom prst="rect">
            <a:avLst/>
          </a:prstGeom>
        </p:spPr>
        <p:txBody>
          <a:bodyPr anchorCtr="0" anchor="ctr" bIns="91425" lIns="91425" rIns="91425" tIns="91425">
            <a:noAutofit/>
          </a:bodyPr>
          <a:lstStyle/>
          <a:p>
            <a:pPr lvl="0">
              <a:spcBef>
                <a:spcPts val="0"/>
              </a:spcBef>
              <a:buNone/>
            </a:pPr>
            <a:r>
              <a:rPr b="1" lang="en"/>
              <a:t>What’s the difference?</a:t>
            </a:r>
          </a:p>
        </p:txBody>
      </p:sp>
      <p:sp>
        <p:nvSpPr>
          <p:cNvPr id="307" name="Shape 307"/>
          <p:cNvSpPr txBox="1"/>
          <p:nvPr>
            <p:ph idx="1" type="body"/>
          </p:nvPr>
        </p:nvSpPr>
        <p:spPr>
          <a:xfrm>
            <a:off x="457200" y="1200150"/>
            <a:ext cx="4038599" cy="3394500"/>
          </a:xfrm>
          <a:prstGeom prst="rect">
            <a:avLst/>
          </a:prstGeom>
        </p:spPr>
        <p:txBody>
          <a:bodyPr anchorCtr="0" anchor="t" bIns="91425" lIns="91425" rIns="91425" tIns="91425">
            <a:noAutofit/>
          </a:bodyPr>
          <a:lstStyle/>
          <a:p>
            <a:pPr lvl="0" rtl="0">
              <a:spcBef>
                <a:spcPts val="0"/>
              </a:spcBef>
              <a:buNone/>
            </a:pPr>
            <a:r>
              <a:rPr b="1" lang="en" sz="3600">
                <a:solidFill>
                  <a:srgbClr val="38761D"/>
                </a:solidFill>
              </a:rPr>
              <a:t>I like how you’re doing that.</a:t>
            </a:r>
          </a:p>
          <a:p>
            <a:pPr lvl="0">
              <a:spcBef>
                <a:spcPts val="0"/>
              </a:spcBef>
              <a:buNone/>
            </a:pPr>
            <a:r>
              <a:rPr b="1" lang="en" sz="3600">
                <a:solidFill>
                  <a:srgbClr val="38761D"/>
                </a:solidFill>
              </a:rPr>
              <a:t>Great approach to that project.</a:t>
            </a:r>
          </a:p>
        </p:txBody>
      </p:sp>
      <p:sp>
        <p:nvSpPr>
          <p:cNvPr id="308" name="Shape 308"/>
          <p:cNvSpPr txBox="1"/>
          <p:nvPr>
            <p:ph idx="2" type="body"/>
          </p:nvPr>
        </p:nvSpPr>
        <p:spPr>
          <a:xfrm>
            <a:off x="4648200" y="1200150"/>
            <a:ext cx="4038599" cy="3394500"/>
          </a:xfrm>
          <a:prstGeom prst="rect">
            <a:avLst/>
          </a:prstGeom>
        </p:spPr>
        <p:txBody>
          <a:bodyPr anchorCtr="0" anchor="t" bIns="91425" lIns="91425" rIns="91425" tIns="91425">
            <a:noAutofit/>
          </a:bodyPr>
          <a:lstStyle/>
          <a:p>
            <a:pPr lvl="0" rtl="0">
              <a:spcBef>
                <a:spcPts val="0"/>
              </a:spcBef>
              <a:buNone/>
            </a:pPr>
            <a:r>
              <a:rPr b="1" lang="en" sz="3600">
                <a:solidFill>
                  <a:srgbClr val="FF0000"/>
                </a:solidFill>
              </a:rPr>
              <a:t>Great throw.</a:t>
            </a:r>
          </a:p>
          <a:p>
            <a:pPr lvl="0" rtl="0">
              <a:spcBef>
                <a:spcPts val="0"/>
              </a:spcBef>
              <a:buNone/>
            </a:pPr>
            <a:r>
              <a:t/>
            </a:r>
            <a:endParaRPr b="1" sz="3600">
              <a:solidFill>
                <a:srgbClr val="FF0000"/>
              </a:solidFill>
            </a:endParaRPr>
          </a:p>
          <a:p>
            <a:pPr lvl="0">
              <a:spcBef>
                <a:spcPts val="0"/>
              </a:spcBef>
              <a:buNone/>
            </a:pPr>
            <a:r>
              <a:rPr b="1" lang="en" sz="3600">
                <a:solidFill>
                  <a:srgbClr val="FF0000"/>
                </a:solidFill>
              </a:rPr>
              <a:t>Great job on that project.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2" name="Shape 312"/>
        <p:cNvGrpSpPr/>
        <p:nvPr/>
      </p:nvGrpSpPr>
      <p:grpSpPr>
        <a:xfrm>
          <a:off x="0" y="0"/>
          <a:ext cx="0" cy="0"/>
          <a:chOff x="0" y="0"/>
          <a:chExt cx="0" cy="0"/>
        </a:xfrm>
      </p:grpSpPr>
      <p:sp>
        <p:nvSpPr>
          <p:cNvPr id="313" name="Shape 313"/>
          <p:cNvSpPr txBox="1"/>
          <p:nvPr>
            <p:ph type="ctrTitle"/>
          </p:nvPr>
        </p:nvSpPr>
        <p:spPr>
          <a:xfrm>
            <a:off x="311700" y="58175"/>
            <a:ext cx="8520599" cy="3936899"/>
          </a:xfrm>
          <a:prstGeom prst="rect">
            <a:avLst/>
          </a:prstGeom>
        </p:spPr>
        <p:txBody>
          <a:bodyPr anchorCtr="0" anchor="b" bIns="91425" lIns="91425" rIns="91425" tIns="91425">
            <a:noAutofit/>
          </a:bodyPr>
          <a:lstStyle/>
          <a:p>
            <a:pPr lvl="0">
              <a:spcBef>
                <a:spcPts val="0"/>
              </a:spcBef>
              <a:buNone/>
            </a:pPr>
            <a:r>
              <a:rPr b="1" lang="en" sz="2400">
                <a:solidFill>
                  <a:srgbClr val="333333"/>
                </a:solidFill>
                <a:highlight>
                  <a:srgbClr val="FFFFFF"/>
                </a:highlight>
              </a:rPr>
              <a:t>“One is to focus on the process of living healthfully rather than the goal of being healthy. A recent University of Zurich study </a:t>
            </a:r>
            <a:r>
              <a:rPr b="1" lang="en" sz="2400" u="sng">
                <a:solidFill>
                  <a:srgbClr val="326891"/>
                </a:solidFill>
                <a:highlight>
                  <a:srgbClr val="FFFFFF"/>
                </a:highlight>
                <a:hlinkClick r:id="rId3"/>
              </a:rPr>
              <a:t>tracked</a:t>
            </a:r>
            <a:r>
              <a:rPr b="1" lang="en" sz="2400">
                <a:solidFill>
                  <a:srgbClr val="333333"/>
                </a:solidFill>
                <a:highlight>
                  <a:srgbClr val="FFFFFF"/>
                </a:highlight>
              </a:rPr>
              <a:t> the progress of 126 dieters and found that the more weight the subjects lost in any given week, the less weight they would lose (or the more they would gain) the following week. But this rebound effect was weakest when the subjects homed in on the </a:t>
            </a:r>
            <a:r>
              <a:rPr b="1" lang="en" sz="2400">
                <a:solidFill>
                  <a:srgbClr val="38761D"/>
                </a:solidFill>
                <a:highlight>
                  <a:srgbClr val="FFFFFF"/>
                </a:highlight>
              </a:rPr>
              <a:t>process of changing their eating behavior</a:t>
            </a:r>
            <a:r>
              <a:rPr b="1" lang="en" sz="2400">
                <a:solidFill>
                  <a:srgbClr val="333333"/>
                </a:solidFill>
                <a:highlight>
                  <a:srgbClr val="FFFFFF"/>
                </a:highlight>
              </a:rPr>
              <a:t> rather than on </a:t>
            </a:r>
            <a:r>
              <a:rPr b="1" lang="en" sz="2400">
                <a:solidFill>
                  <a:srgbClr val="FF0000"/>
                </a:solidFill>
                <a:highlight>
                  <a:srgbClr val="FFFFFF"/>
                </a:highlight>
              </a:rPr>
              <a:t>the outcome of losing weight or improving their appearance</a:t>
            </a:r>
            <a:r>
              <a:rPr b="1" lang="en" sz="2400">
                <a:solidFill>
                  <a:srgbClr val="333333"/>
                </a:solidFill>
                <a:highlight>
                  <a:srgbClr val="FFFFFF"/>
                </a:highlight>
              </a:rPr>
              <a:t>.”</a:t>
            </a:r>
          </a:p>
        </p:txBody>
      </p:sp>
      <p:sp>
        <p:nvSpPr>
          <p:cNvPr id="314" name="Shape 314"/>
          <p:cNvSpPr txBox="1"/>
          <p:nvPr>
            <p:ph idx="1" type="subTitle"/>
          </p:nvPr>
        </p:nvSpPr>
        <p:spPr>
          <a:xfrm>
            <a:off x="311700" y="3907775"/>
            <a:ext cx="8520599" cy="1182900"/>
          </a:xfrm>
          <a:prstGeom prst="rect">
            <a:avLst/>
          </a:prstGeom>
        </p:spPr>
        <p:txBody>
          <a:bodyPr anchorCtr="0" anchor="t" bIns="91425" lIns="91425" rIns="91425" tIns="91425">
            <a:noAutofit/>
          </a:bodyPr>
          <a:lstStyle/>
          <a:p>
            <a:pPr lvl="0" rtl="0">
              <a:spcBef>
                <a:spcPts val="0"/>
              </a:spcBef>
              <a:buNone/>
            </a:pPr>
            <a:r>
              <a:rPr lang="en" sz="2400"/>
              <a:t>New York Times, October 25, 2015</a:t>
            </a:r>
          </a:p>
          <a:p>
            <a:pPr lvl="0">
              <a:spcBef>
                <a:spcPts val="0"/>
              </a:spcBef>
              <a:buNone/>
            </a:pPr>
            <a:r>
              <a:rPr i="1" lang="en" sz="2400"/>
              <a:t>How Salad Can Make Us Fatter</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noFill/>
      </p:bgPr>
    </p:bg>
    <p:spTree>
      <p:nvGrpSpPr>
        <p:cNvPr id="318" name="Shape 318"/>
        <p:cNvGrpSpPr/>
        <p:nvPr/>
      </p:nvGrpSpPr>
      <p:grpSpPr>
        <a:xfrm>
          <a:off x="0" y="0"/>
          <a:ext cx="0" cy="0"/>
          <a:chOff x="0" y="0"/>
          <a:chExt cx="0" cy="0"/>
        </a:xfrm>
      </p:grpSpPr>
      <p:sp>
        <p:nvSpPr>
          <p:cNvPr id="319" name="Shape 319"/>
          <p:cNvSpPr txBox="1"/>
          <p:nvPr>
            <p:ph type="title"/>
          </p:nvPr>
        </p:nvSpPr>
        <p:spPr>
          <a:xfrm>
            <a:off x="457200" y="205978"/>
            <a:ext cx="8160299" cy="857400"/>
          </a:xfrm>
          <a:prstGeom prst="rect">
            <a:avLst/>
          </a:prstGeom>
        </p:spPr>
        <p:txBody>
          <a:bodyPr anchorCtr="0" anchor="ctr" bIns="91425" lIns="91425" rIns="91425" tIns="91425">
            <a:noAutofit/>
          </a:bodyPr>
          <a:lstStyle/>
          <a:p>
            <a:pPr lvl="0">
              <a:spcBef>
                <a:spcPts val="0"/>
              </a:spcBef>
              <a:buNone/>
            </a:pPr>
            <a:r>
              <a:t/>
            </a:r>
            <a:endParaRPr/>
          </a:p>
        </p:txBody>
      </p:sp>
      <p:sp>
        <p:nvSpPr>
          <p:cNvPr id="320" name="Shape 320"/>
          <p:cNvSpPr txBox="1"/>
          <p:nvPr>
            <p:ph idx="1" type="body"/>
          </p:nvPr>
        </p:nvSpPr>
        <p:spPr>
          <a:xfrm>
            <a:off x="457200" y="1200150"/>
            <a:ext cx="4038599" cy="3394500"/>
          </a:xfrm>
          <a:prstGeom prst="rect">
            <a:avLst/>
          </a:prstGeom>
        </p:spPr>
        <p:txBody>
          <a:bodyPr anchorCtr="0" anchor="t" bIns="91425" lIns="91425" rIns="91425" tIns="91425">
            <a:noAutofit/>
          </a:bodyPr>
          <a:lstStyle/>
          <a:p>
            <a:pPr lvl="0" algn="ctr">
              <a:lnSpc>
                <a:spcPct val="100000"/>
              </a:lnSpc>
              <a:spcBef>
                <a:spcPts val="0"/>
              </a:spcBef>
              <a:spcAft>
                <a:spcPts val="0"/>
              </a:spcAft>
              <a:buClr>
                <a:schemeClr val="dk1"/>
              </a:buClr>
              <a:buSzPct val="30555"/>
              <a:buFont typeface="Arial"/>
              <a:buNone/>
            </a:pPr>
            <a:r>
              <a:rPr b="1" lang="en" sz="3600">
                <a:solidFill>
                  <a:srgbClr val="38761D"/>
                </a:solidFill>
              </a:rPr>
              <a:t>When you learn a new kind of problem, it grows your math brain.</a:t>
            </a:r>
          </a:p>
        </p:txBody>
      </p:sp>
      <p:sp>
        <p:nvSpPr>
          <p:cNvPr id="321" name="Shape 321"/>
          <p:cNvSpPr txBox="1"/>
          <p:nvPr>
            <p:ph idx="2" type="body"/>
          </p:nvPr>
        </p:nvSpPr>
        <p:spPr>
          <a:xfrm>
            <a:off x="4648200" y="1200150"/>
            <a:ext cx="4038599" cy="3394500"/>
          </a:xfrm>
          <a:prstGeom prst="rect">
            <a:avLst/>
          </a:prstGeom>
        </p:spPr>
        <p:txBody>
          <a:bodyPr anchorCtr="0" anchor="t" bIns="91425" lIns="91425" rIns="91425" tIns="91425">
            <a:noAutofit/>
          </a:bodyPr>
          <a:lstStyle/>
          <a:p>
            <a:pPr lvl="0" algn="ctr">
              <a:lnSpc>
                <a:spcPct val="100000"/>
              </a:lnSpc>
              <a:spcBef>
                <a:spcPts val="0"/>
              </a:spcBef>
              <a:spcAft>
                <a:spcPts val="0"/>
              </a:spcAft>
              <a:buClr>
                <a:schemeClr val="dk1"/>
              </a:buClr>
              <a:buSzPct val="30555"/>
              <a:buFont typeface="Arial"/>
              <a:buNone/>
            </a:pPr>
            <a:r>
              <a:rPr b="1" lang="en" sz="3600">
                <a:solidFill>
                  <a:srgbClr val="FF0000"/>
                </a:solidFill>
              </a:rPr>
              <a:t>Not everybody is good at math; just do your best.</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noFill/>
      </p:bgPr>
    </p:bg>
    <p:spTree>
      <p:nvGrpSpPr>
        <p:cNvPr id="325" name="Shape 325"/>
        <p:cNvGrpSpPr/>
        <p:nvPr/>
      </p:nvGrpSpPr>
      <p:grpSpPr>
        <a:xfrm>
          <a:off x="0" y="0"/>
          <a:ext cx="0" cy="0"/>
          <a:chOff x="0" y="0"/>
          <a:chExt cx="0" cy="0"/>
        </a:xfrm>
      </p:grpSpPr>
      <p:sp>
        <p:nvSpPr>
          <p:cNvPr id="326" name="Shape 326"/>
          <p:cNvSpPr txBox="1"/>
          <p:nvPr>
            <p:ph type="title"/>
          </p:nvPr>
        </p:nvSpPr>
        <p:spPr>
          <a:xfrm>
            <a:off x="457200" y="205978"/>
            <a:ext cx="8160299" cy="857400"/>
          </a:xfrm>
          <a:prstGeom prst="rect">
            <a:avLst/>
          </a:prstGeom>
        </p:spPr>
        <p:txBody>
          <a:bodyPr anchorCtr="0" anchor="ctr" bIns="91425" lIns="91425" rIns="91425" tIns="91425">
            <a:noAutofit/>
          </a:bodyPr>
          <a:lstStyle/>
          <a:p>
            <a:pPr lvl="0" rtl="0">
              <a:spcBef>
                <a:spcPts val="0"/>
              </a:spcBef>
              <a:buNone/>
            </a:pPr>
            <a:r>
              <a:t/>
            </a:r>
            <a:endParaRPr/>
          </a:p>
        </p:txBody>
      </p:sp>
      <p:sp>
        <p:nvSpPr>
          <p:cNvPr id="327" name="Shape 327"/>
          <p:cNvSpPr txBox="1"/>
          <p:nvPr>
            <p:ph idx="1" type="body"/>
          </p:nvPr>
        </p:nvSpPr>
        <p:spPr>
          <a:xfrm>
            <a:off x="457200" y="891775"/>
            <a:ext cx="4038599" cy="3702900"/>
          </a:xfrm>
          <a:prstGeom prst="rect">
            <a:avLst/>
          </a:prstGeom>
          <a:ln cap="flat" cmpd="sng" w="9525">
            <a:solidFill>
              <a:srgbClr val="134F5C"/>
            </a:solidFill>
            <a:prstDash val="solid"/>
            <a:round/>
            <a:headEnd len="med" w="med" type="none"/>
            <a:tailEnd len="med" w="med" type="none"/>
          </a:ln>
        </p:spPr>
        <p:txBody>
          <a:bodyPr anchorCtr="0" anchor="t" bIns="91425" lIns="91425" rIns="91425" tIns="91425">
            <a:noAutofit/>
          </a:bodyPr>
          <a:lstStyle/>
          <a:p>
            <a:pPr lvl="0" rtl="0" algn="ctr">
              <a:lnSpc>
                <a:spcPct val="100000"/>
              </a:lnSpc>
              <a:spcBef>
                <a:spcPts val="0"/>
              </a:spcBef>
              <a:spcAft>
                <a:spcPts val="0"/>
              </a:spcAft>
              <a:buNone/>
            </a:pPr>
            <a:r>
              <a:rPr b="1" lang="en" sz="3000">
                <a:solidFill>
                  <a:srgbClr val="38761D"/>
                </a:solidFill>
              </a:rPr>
              <a:t>If you catch yourself saying you are not a math person, just add the word ‘yet’ to the end of the sentence.</a:t>
            </a:r>
          </a:p>
        </p:txBody>
      </p:sp>
      <p:sp>
        <p:nvSpPr>
          <p:cNvPr id="328" name="Shape 328"/>
          <p:cNvSpPr txBox="1"/>
          <p:nvPr>
            <p:ph idx="2" type="body"/>
          </p:nvPr>
        </p:nvSpPr>
        <p:spPr>
          <a:xfrm>
            <a:off x="4648200" y="1200150"/>
            <a:ext cx="4038599" cy="3394500"/>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b="1" lang="en" sz="3600">
                <a:solidFill>
                  <a:srgbClr val="FF0000"/>
                </a:solidFill>
              </a:rPr>
              <a:t>That’s OK. Maybe math is not one of your strengths.</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noFill/>
      </p:bgPr>
    </p:bg>
    <p:spTree>
      <p:nvGrpSpPr>
        <p:cNvPr id="332" name="Shape 332"/>
        <p:cNvGrpSpPr/>
        <p:nvPr/>
      </p:nvGrpSpPr>
      <p:grpSpPr>
        <a:xfrm>
          <a:off x="0" y="0"/>
          <a:ext cx="0" cy="0"/>
          <a:chOff x="0" y="0"/>
          <a:chExt cx="0" cy="0"/>
        </a:xfrm>
      </p:grpSpPr>
      <p:sp>
        <p:nvSpPr>
          <p:cNvPr id="333" name="Shape 333"/>
          <p:cNvSpPr txBox="1"/>
          <p:nvPr>
            <p:ph type="title"/>
          </p:nvPr>
        </p:nvSpPr>
        <p:spPr>
          <a:xfrm>
            <a:off x="457200" y="205978"/>
            <a:ext cx="8160299" cy="857400"/>
          </a:xfrm>
          <a:prstGeom prst="rect">
            <a:avLst/>
          </a:prstGeom>
        </p:spPr>
        <p:txBody>
          <a:bodyPr anchorCtr="0" anchor="ctr" bIns="91425" lIns="91425" rIns="91425" tIns="91425">
            <a:noAutofit/>
          </a:bodyPr>
          <a:lstStyle/>
          <a:p>
            <a:pPr lvl="0" rtl="0">
              <a:spcBef>
                <a:spcPts val="0"/>
              </a:spcBef>
              <a:buNone/>
            </a:pPr>
            <a:r>
              <a:t/>
            </a:r>
            <a:endParaRPr/>
          </a:p>
        </p:txBody>
      </p:sp>
      <p:sp>
        <p:nvSpPr>
          <p:cNvPr id="334" name="Shape 334"/>
          <p:cNvSpPr txBox="1"/>
          <p:nvPr>
            <p:ph idx="1" type="body"/>
          </p:nvPr>
        </p:nvSpPr>
        <p:spPr>
          <a:xfrm>
            <a:off x="457200" y="1200150"/>
            <a:ext cx="4038599" cy="3394500"/>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b="1" lang="en" sz="3600">
                <a:solidFill>
                  <a:srgbClr val="38761D"/>
                </a:solidFill>
              </a:rPr>
              <a:t>The feeling of math being hard is the feeling of your brain growing.</a:t>
            </a:r>
          </a:p>
        </p:txBody>
      </p:sp>
      <p:sp>
        <p:nvSpPr>
          <p:cNvPr id="335" name="Shape 335"/>
          <p:cNvSpPr txBox="1"/>
          <p:nvPr>
            <p:ph idx="2" type="body"/>
          </p:nvPr>
        </p:nvSpPr>
        <p:spPr>
          <a:xfrm>
            <a:off x="4648200" y="1200150"/>
            <a:ext cx="4038599" cy="3394500"/>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b="1" lang="en" sz="3600">
                <a:solidFill>
                  <a:srgbClr val="FF0000"/>
                </a:solidFill>
              </a:rPr>
              <a:t>Don’t worry; you’ll get it if you keep trying.</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noFill/>
      </p:bgPr>
    </p:bg>
    <p:spTree>
      <p:nvGrpSpPr>
        <p:cNvPr id="339" name="Shape 339"/>
        <p:cNvGrpSpPr/>
        <p:nvPr/>
      </p:nvGrpSpPr>
      <p:grpSpPr>
        <a:xfrm>
          <a:off x="0" y="0"/>
          <a:ext cx="0" cy="0"/>
          <a:chOff x="0" y="0"/>
          <a:chExt cx="0" cy="0"/>
        </a:xfrm>
      </p:grpSpPr>
      <p:sp>
        <p:nvSpPr>
          <p:cNvPr id="340" name="Shape 340"/>
          <p:cNvSpPr txBox="1"/>
          <p:nvPr>
            <p:ph type="title"/>
          </p:nvPr>
        </p:nvSpPr>
        <p:spPr>
          <a:xfrm>
            <a:off x="457200" y="205978"/>
            <a:ext cx="8160299" cy="857400"/>
          </a:xfrm>
          <a:prstGeom prst="rect">
            <a:avLst/>
          </a:prstGeom>
        </p:spPr>
        <p:txBody>
          <a:bodyPr anchorCtr="0" anchor="ctr" bIns="91425" lIns="91425" rIns="91425" tIns="91425">
            <a:noAutofit/>
          </a:bodyPr>
          <a:lstStyle/>
          <a:p>
            <a:pPr lvl="0" rtl="0">
              <a:spcBef>
                <a:spcPts val="0"/>
              </a:spcBef>
              <a:buNone/>
            </a:pPr>
            <a:r>
              <a:t/>
            </a:r>
            <a:endParaRPr/>
          </a:p>
        </p:txBody>
      </p:sp>
      <p:sp>
        <p:nvSpPr>
          <p:cNvPr id="341" name="Shape 341"/>
          <p:cNvSpPr txBox="1"/>
          <p:nvPr>
            <p:ph idx="1" type="body"/>
          </p:nvPr>
        </p:nvSpPr>
        <p:spPr>
          <a:xfrm>
            <a:off x="457200" y="998250"/>
            <a:ext cx="4038599" cy="4059599"/>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b="1" lang="en" sz="3600">
                <a:solidFill>
                  <a:srgbClr val="38761D"/>
                </a:solidFill>
              </a:rPr>
              <a:t>The point isn’t to get it all right away. The point is to grow step by step. What you can try next?</a:t>
            </a:r>
          </a:p>
        </p:txBody>
      </p:sp>
      <p:sp>
        <p:nvSpPr>
          <p:cNvPr id="342" name="Shape 342"/>
          <p:cNvSpPr txBox="1"/>
          <p:nvPr>
            <p:ph idx="2" type="body"/>
          </p:nvPr>
        </p:nvSpPr>
        <p:spPr>
          <a:xfrm>
            <a:off x="4648200" y="1200150"/>
            <a:ext cx="4038599" cy="3394500"/>
          </a:xfrm>
          <a:prstGeom prst="rect">
            <a:avLst/>
          </a:prstGeom>
        </p:spPr>
        <p:txBody>
          <a:bodyPr anchorCtr="0" anchor="t" bIns="91425" lIns="91425" rIns="91425" tIns="91425">
            <a:noAutofit/>
          </a:bodyPr>
          <a:lstStyle/>
          <a:p>
            <a:pPr lvl="0" rtl="0" algn="ctr">
              <a:lnSpc>
                <a:spcPct val="100000"/>
              </a:lnSpc>
              <a:spcBef>
                <a:spcPts val="0"/>
              </a:spcBef>
              <a:spcAft>
                <a:spcPts val="0"/>
              </a:spcAft>
              <a:buNone/>
            </a:pPr>
            <a:r>
              <a:rPr b="1" lang="en" sz="3600">
                <a:solidFill>
                  <a:srgbClr val="FF0000"/>
                </a:solidFill>
              </a:rPr>
              <a:t>Great effort; you tried your best.</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0" name="Shape 350"/>
        <p:cNvGrpSpPr/>
        <p:nvPr/>
      </p:nvGrpSpPr>
      <p:grpSpPr>
        <a:xfrm>
          <a:off x="0" y="0"/>
          <a:ext cx="0" cy="0"/>
          <a:chOff x="0" y="0"/>
          <a:chExt cx="0" cy="0"/>
        </a:xfrm>
      </p:grpSpPr>
      <p:sp>
        <p:nvSpPr>
          <p:cNvPr id="351" name="Shape 351"/>
          <p:cNvSpPr txBox="1"/>
          <p:nvPr>
            <p:ph type="title"/>
          </p:nvPr>
        </p:nvSpPr>
        <p:spPr>
          <a:xfrm>
            <a:off x="76200" y="0"/>
            <a:ext cx="8763000" cy="742949"/>
          </a:xfrm>
          <a:prstGeom prst="rect">
            <a:avLst/>
          </a:prstGeom>
          <a:noFill/>
          <a:ln>
            <a:noFill/>
          </a:ln>
        </p:spPr>
        <p:txBody>
          <a:bodyPr anchorCtr="0" anchor="b" bIns="44450" lIns="90475" rIns="90475" tIns="44450">
            <a:noAutofit/>
          </a:bodyPr>
          <a:lstStyle/>
          <a:p>
            <a:pPr indent="0" lvl="0" marL="0" marR="0" rtl="0" algn="ctr">
              <a:lnSpc>
                <a:spcPct val="100000"/>
              </a:lnSpc>
              <a:spcBef>
                <a:spcPts val="0"/>
              </a:spcBef>
              <a:spcAft>
                <a:spcPts val="0"/>
              </a:spcAft>
              <a:buClr>
                <a:srgbClr val="0F6FC6"/>
              </a:buClr>
              <a:buSzPct val="25000"/>
              <a:buFont typeface="Calibri"/>
              <a:buNone/>
            </a:pPr>
            <a:r>
              <a:rPr b="0" i="0" lang="en" sz="4000" u="none" cap="none" strike="noStrike">
                <a:solidFill>
                  <a:srgbClr val="0F6FC6"/>
                </a:solidFill>
                <a:latin typeface="Calibri"/>
                <a:ea typeface="Calibri"/>
                <a:cs typeface="Calibri"/>
                <a:sym typeface="Calibri"/>
              </a:rPr>
              <a:t>Life-Liberating    vs.     Life-Limiting </a:t>
            </a:r>
          </a:p>
        </p:txBody>
      </p:sp>
      <p:sp>
        <p:nvSpPr>
          <p:cNvPr id="352" name="Shape 352"/>
          <p:cNvSpPr/>
          <p:nvPr/>
        </p:nvSpPr>
        <p:spPr>
          <a:xfrm>
            <a:off x="5181600" y="1314450"/>
            <a:ext cx="3657600" cy="3428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800" u="none" cap="none" strike="noStrike">
              <a:solidFill>
                <a:srgbClr val="000000"/>
              </a:solidFill>
              <a:latin typeface="Times New Roman"/>
              <a:ea typeface="Times New Roman"/>
              <a:cs typeface="Times New Roman"/>
              <a:sym typeface="Times New Roman"/>
            </a:endParaRPr>
          </a:p>
        </p:txBody>
      </p:sp>
      <p:sp>
        <p:nvSpPr>
          <p:cNvPr id="353" name="Shape 353"/>
          <p:cNvSpPr/>
          <p:nvPr/>
        </p:nvSpPr>
        <p:spPr>
          <a:xfrm flipH="1">
            <a:off x="1568450" y="763191"/>
            <a:ext cx="1587499" cy="504824"/>
          </a:xfrm>
          <a:prstGeom prst="rightArrow">
            <a:avLst>
              <a:gd fmla="val 17558" name="adj1"/>
              <a:gd fmla="val 121990" name="adj2"/>
            </a:avLst>
          </a:prstGeom>
          <a:solidFill>
            <a:schemeClr val="accent2"/>
          </a:solidFill>
          <a:ln cap="flat" cmpd="sng" w="25400">
            <a:solidFill>
              <a:srgbClr val="00729E"/>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800" u="none" cap="none" strike="noStrike">
              <a:solidFill>
                <a:srgbClr val="FFFFFF"/>
              </a:solidFill>
              <a:latin typeface="Times New Roman"/>
              <a:ea typeface="Times New Roman"/>
              <a:cs typeface="Times New Roman"/>
              <a:sym typeface="Times New Roman"/>
            </a:endParaRPr>
          </a:p>
        </p:txBody>
      </p:sp>
      <p:sp>
        <p:nvSpPr>
          <p:cNvPr id="354" name="Shape 354"/>
          <p:cNvSpPr txBox="1"/>
          <p:nvPr/>
        </p:nvSpPr>
        <p:spPr>
          <a:xfrm>
            <a:off x="1676400" y="4686300"/>
            <a:ext cx="1371598" cy="617934"/>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000000"/>
              </a:buClr>
              <a:buFont typeface="Arial"/>
              <a:buNone/>
            </a:pPr>
            <a:r>
              <a:t/>
            </a:r>
            <a:endParaRPr b="0" i="1" sz="4800" u="none" cap="none" strike="noStrike">
              <a:solidFill>
                <a:srgbClr val="04617B"/>
              </a:solidFill>
              <a:latin typeface="Helvetica Neue"/>
              <a:ea typeface="Helvetica Neue"/>
              <a:cs typeface="Helvetica Neue"/>
              <a:sym typeface="Helvetica Neue"/>
            </a:endParaRPr>
          </a:p>
        </p:txBody>
      </p:sp>
      <p:sp>
        <p:nvSpPr>
          <p:cNvPr id="355" name="Shape 355"/>
          <p:cNvSpPr txBox="1"/>
          <p:nvPr/>
        </p:nvSpPr>
        <p:spPr>
          <a:xfrm>
            <a:off x="304800" y="1364455"/>
            <a:ext cx="4483098" cy="3205162"/>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All children are capable of  high achievement; skills &amp; abilities are developed through hard work &amp; effective strategies (effort based ability)</a:t>
            </a:r>
          </a:p>
          <a:p>
            <a:pPr indent="-266700" lvl="0" marL="342900" marR="0" rtl="0" algn="l">
              <a:lnSpc>
                <a:spcPct val="90000"/>
              </a:lnSpc>
              <a:spcBef>
                <a:spcPts val="360"/>
              </a:spcBef>
              <a:spcAft>
                <a:spcPts val="0"/>
              </a:spcAft>
              <a:buClr>
                <a:srgbClr val="04617B"/>
              </a:buClr>
              <a:buFont typeface="Noto Symbo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You are not supposed to understand everything the first time around</a:t>
            </a:r>
          </a:p>
          <a:p>
            <a:pPr indent="-266700" lvl="0" marL="342900" marR="0" rtl="0" algn="l">
              <a:lnSpc>
                <a:spcPct val="90000"/>
              </a:lnSpc>
              <a:spcBef>
                <a:spcPts val="360"/>
              </a:spcBef>
              <a:spcAft>
                <a:spcPts val="0"/>
              </a:spcAft>
              <a:buClr>
                <a:srgbClr val="04617B"/>
              </a:buClr>
              <a:buFont typeface="Noto Symbo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Consistent effort is the main determinant of success</a:t>
            </a:r>
          </a:p>
          <a:p>
            <a:pPr indent="-266700" lvl="0" marL="342900" marR="0" rtl="0" algn="l">
              <a:lnSpc>
                <a:spcPct val="90000"/>
              </a:lnSpc>
              <a:spcBef>
                <a:spcPts val="360"/>
              </a:spcBef>
              <a:spcAft>
                <a:spcPts val="0"/>
              </a:spcAft>
              <a:buClr>
                <a:srgbClr val="04617B"/>
              </a:buClr>
              <a:buFont typeface="Noto Symbo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Mistakes help one learn</a:t>
            </a:r>
          </a:p>
          <a:p>
            <a:pPr indent="-266700" lvl="0" marL="342900" marR="0" rtl="0" algn="l">
              <a:lnSpc>
                <a:spcPct val="90000"/>
              </a:lnSpc>
              <a:spcBef>
                <a:spcPts val="360"/>
              </a:spcBef>
              <a:spcAft>
                <a:spcPts val="0"/>
              </a:spcAft>
              <a:buClr>
                <a:srgbClr val="04617B"/>
              </a:buClr>
              <a:buFont typeface="Noto Symbo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Smart students seek out assistance, resources, alternative pathways</a:t>
            </a:r>
          </a:p>
        </p:txBody>
      </p:sp>
      <p:sp>
        <p:nvSpPr>
          <p:cNvPr id="356" name="Shape 356"/>
          <p:cNvSpPr/>
          <p:nvPr/>
        </p:nvSpPr>
        <p:spPr>
          <a:xfrm flipH="1">
            <a:off x="5988050" y="763191"/>
            <a:ext cx="1587499" cy="504824"/>
          </a:xfrm>
          <a:prstGeom prst="rightArrow">
            <a:avLst>
              <a:gd fmla="val 17558" name="adj1"/>
              <a:gd fmla="val 121990" name="adj2"/>
            </a:avLst>
          </a:prstGeom>
          <a:solidFill>
            <a:schemeClr val="accent2"/>
          </a:solidFill>
          <a:ln cap="flat" cmpd="sng" w="25400">
            <a:solidFill>
              <a:srgbClr val="00729E"/>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800" u="none" cap="none" strike="noStrike">
              <a:solidFill>
                <a:srgbClr val="FFFFFF"/>
              </a:solidFill>
              <a:latin typeface="Times New Roman"/>
              <a:ea typeface="Times New Roman"/>
              <a:cs typeface="Times New Roman"/>
              <a:sym typeface="Times New Roman"/>
            </a:endParaRPr>
          </a:p>
        </p:txBody>
      </p:sp>
      <p:sp>
        <p:nvSpPr>
          <p:cNvPr id="357" name="Shape 357"/>
          <p:cNvSpPr/>
          <p:nvPr/>
        </p:nvSpPr>
        <p:spPr>
          <a:xfrm>
            <a:off x="5029200" y="1364455"/>
            <a:ext cx="3505200" cy="3288505"/>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Only the few bright can achieve  at  a high level (Intelligence is fixed at birth)</a:t>
            </a:r>
          </a:p>
          <a:p>
            <a:pPr indent="-266700" lvl="0" marL="342900" marR="0" rtl="0" algn="l">
              <a:lnSpc>
                <a:spcPct val="90000"/>
              </a:lnSpc>
              <a:spcBef>
                <a:spcPts val="360"/>
              </a:spcBef>
              <a:spcAft>
                <a:spcPts val="0"/>
              </a:spcAft>
              <a:buClr>
                <a:srgbClr val="04617B"/>
              </a:buClr>
              <a:buFont typeface="Noto Symbol"/>
              <a:buNone/>
            </a:pPr>
            <a:r>
              <a:t/>
            </a:r>
            <a:endParaRPr b="0" i="0" sz="1800" u="none" cap="none" strike="noStrike">
              <a:solidFill>
                <a:srgbClr val="000000"/>
              </a:solidFill>
              <a:latin typeface="Calibri"/>
              <a:ea typeface="Calibri"/>
              <a:cs typeface="Calibri"/>
              <a:sym typeface="Calibri"/>
            </a:endParaRPr>
          </a:p>
          <a:p>
            <a:pPr indent="-266700" lvl="0" marL="342900" marR="0" rtl="0" algn="l">
              <a:lnSpc>
                <a:spcPct val="90000"/>
              </a:lnSpc>
              <a:spcBef>
                <a:spcPts val="360"/>
              </a:spcBef>
              <a:spcAft>
                <a:spcPts val="0"/>
              </a:spcAft>
              <a:buClr>
                <a:srgbClr val="04617B"/>
              </a:buClr>
              <a:buFont typeface="Noto Symbo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 Speed is what counts; </a:t>
            </a:r>
          </a:p>
          <a:p>
            <a:pPr indent="0" lvl="0" marL="0" marR="0" rtl="0" algn="l">
              <a:lnSpc>
                <a:spcPct val="90000"/>
              </a:lnSpc>
              <a:spcBef>
                <a:spcPts val="360"/>
              </a:spcBef>
              <a:spcAft>
                <a:spcPts val="0"/>
              </a:spcAft>
              <a:buClr>
                <a:srgbClr val="000000"/>
              </a:buClr>
              <a:buSzPct val="25000"/>
              <a:buFont typeface="Calibri"/>
              <a:buNone/>
            </a:pPr>
            <a:r>
              <a:rPr b="0" i="0" lang="en" sz="1800" u="none" cap="none" strike="noStrike">
                <a:solidFill>
                  <a:srgbClr val="000000"/>
                </a:solidFill>
                <a:latin typeface="Calibri"/>
                <a:ea typeface="Calibri"/>
                <a:cs typeface="Calibri"/>
                <a:sym typeface="Calibri"/>
              </a:rPr>
              <a:t>       faster is smarter</a:t>
            </a:r>
          </a:p>
          <a:p>
            <a:pPr indent="-266700" lvl="0" marL="342900" marR="0" rtl="0" algn="l">
              <a:lnSpc>
                <a:spcPct val="90000"/>
              </a:lnSpc>
              <a:spcBef>
                <a:spcPts val="360"/>
              </a:spcBef>
              <a:spcAft>
                <a:spcPts val="0"/>
              </a:spcAft>
              <a:buClr>
                <a:srgbClr val="04617B"/>
              </a:buClr>
              <a:buFont typeface="Noto Symbo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Inborn intelligence is the determinant of success</a:t>
            </a:r>
          </a:p>
          <a:p>
            <a:pPr indent="-266700" lvl="0" marL="342900" marR="0" rtl="0" algn="l">
              <a:lnSpc>
                <a:spcPct val="90000"/>
              </a:lnSpc>
              <a:spcBef>
                <a:spcPts val="360"/>
              </a:spcBef>
              <a:spcAft>
                <a:spcPts val="0"/>
              </a:spcAft>
              <a:buClr>
                <a:srgbClr val="04617B"/>
              </a:buClr>
              <a:buFont typeface="Noto Symbo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Mistakes are a sign of weakness</a:t>
            </a:r>
          </a:p>
          <a:p>
            <a:pPr indent="-266700" lvl="0" marL="342900" marR="0" rtl="0" algn="l">
              <a:lnSpc>
                <a:spcPct val="90000"/>
              </a:lnSpc>
              <a:spcBef>
                <a:spcPts val="360"/>
              </a:spcBef>
              <a:spcAft>
                <a:spcPts val="0"/>
              </a:spcAft>
              <a:buClr>
                <a:srgbClr val="04617B"/>
              </a:buClr>
              <a:buFont typeface="Noto Symbo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Smart students work independently</a:t>
            </a:r>
          </a:p>
        </p:txBody>
      </p:sp>
      <p:sp>
        <p:nvSpPr>
          <p:cNvPr id="358" name="Shape 358"/>
          <p:cNvSpPr/>
          <p:nvPr/>
        </p:nvSpPr>
        <p:spPr>
          <a:xfrm>
            <a:off x="3679825" y="751283"/>
            <a:ext cx="1668462" cy="53101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F6FC6"/>
              </a:buClr>
              <a:buSzPct val="25000"/>
              <a:buFont typeface="Calibri"/>
              <a:buNone/>
            </a:pPr>
            <a:r>
              <a:rPr b="0" i="0" lang="en" sz="4000" u="none" cap="none" strike="noStrike">
                <a:solidFill>
                  <a:srgbClr val="0F6FC6"/>
                </a:solidFill>
                <a:latin typeface="Calibri"/>
                <a:ea typeface="Calibri"/>
                <a:cs typeface="Calibri"/>
                <a:sym typeface="Calibri"/>
              </a:rPr>
              <a:t> Beliefs</a:t>
            </a:r>
          </a:p>
        </p:txBody>
      </p:sp>
      <p:sp>
        <p:nvSpPr>
          <p:cNvPr id="359" name="Shape 359"/>
          <p:cNvSpPr txBox="1"/>
          <p:nvPr>
            <p:ph idx="11" type="ftr"/>
          </p:nvPr>
        </p:nvSpPr>
        <p:spPr>
          <a:xfrm>
            <a:off x="990600" y="4896601"/>
            <a:ext cx="3657600" cy="246898"/>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888888"/>
              </a:buClr>
              <a:buSzPct val="25000"/>
              <a:buFont typeface="Calibri"/>
              <a:buNone/>
            </a:pPr>
            <a:r>
              <a:rPr b="0" i="0" lang="en" sz="900" u="none" cap="none" strike="noStrike">
                <a:solidFill>
                  <a:srgbClr val="888888"/>
                </a:solidFill>
                <a:latin typeface="Calibri"/>
                <a:ea typeface="Calibri"/>
                <a:cs typeface="Calibri"/>
                <a:sym typeface="Calibri"/>
              </a:rPr>
              <a:t>Copyright Teachers21. No part of this document may be circulated or reproduced without prior written approval from Teachers21.</a:t>
            </a:r>
          </a:p>
        </p:txBody>
      </p:sp>
      <p:sp>
        <p:nvSpPr>
          <p:cNvPr id="360" name="Shape 360"/>
          <p:cNvSpPr txBox="1"/>
          <p:nvPr>
            <p:ph idx="12" type="sldNum"/>
          </p:nvPr>
        </p:nvSpPr>
        <p:spPr>
          <a:xfrm>
            <a:off x="8153400" y="4869655"/>
            <a:ext cx="533399" cy="273842"/>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4" name="Shape 364"/>
        <p:cNvGrpSpPr/>
        <p:nvPr/>
      </p:nvGrpSpPr>
      <p:grpSpPr>
        <a:xfrm>
          <a:off x="0" y="0"/>
          <a:ext cx="0" cy="0"/>
          <a:chOff x="0" y="0"/>
          <a:chExt cx="0" cy="0"/>
        </a:xfrm>
      </p:grpSpPr>
      <p:sp>
        <p:nvSpPr>
          <p:cNvPr id="365" name="Shape 365"/>
          <p:cNvSpPr txBox="1"/>
          <p:nvPr>
            <p:ph type="title"/>
          </p:nvPr>
        </p:nvSpPr>
        <p:spPr>
          <a:xfrm>
            <a:off x="304800" y="215503"/>
            <a:ext cx="8078787" cy="871536"/>
          </a:xfrm>
          <a:prstGeom prst="rect">
            <a:avLst/>
          </a:prstGeom>
          <a:noFill/>
          <a:ln>
            <a:noFill/>
          </a:ln>
        </p:spPr>
        <p:txBody>
          <a:bodyPr anchorCtr="0" anchor="b" bIns="44450" lIns="90475" rIns="90475" tIns="44450">
            <a:noAutofit/>
          </a:bodyPr>
          <a:lstStyle/>
          <a:p>
            <a:pPr indent="0" lvl="0" marL="0" marR="0" rtl="0" algn="ctr">
              <a:lnSpc>
                <a:spcPct val="100000"/>
              </a:lnSpc>
              <a:spcBef>
                <a:spcPts val="0"/>
              </a:spcBef>
              <a:spcAft>
                <a:spcPts val="0"/>
              </a:spcAft>
              <a:buClr>
                <a:srgbClr val="0F6FC6"/>
              </a:buClr>
              <a:buSzPct val="25000"/>
              <a:buFont typeface="Calibri"/>
              <a:buNone/>
            </a:pPr>
            <a:r>
              <a:rPr b="0" i="0" lang="en" sz="3959" u="none" cap="none" strike="noStrike">
                <a:solidFill>
                  <a:srgbClr val="0F6FC6"/>
                </a:solidFill>
                <a:latin typeface="Calibri"/>
                <a:ea typeface="Calibri"/>
                <a:cs typeface="Calibri"/>
                <a:sym typeface="Calibri"/>
              </a:rPr>
              <a:t>Life-Liberating vs. Life-Limiting Beliefs (Teachers)</a:t>
            </a:r>
          </a:p>
        </p:txBody>
      </p:sp>
      <p:sp>
        <p:nvSpPr>
          <p:cNvPr id="366" name="Shape 366"/>
          <p:cNvSpPr txBox="1"/>
          <p:nvPr>
            <p:ph idx="1" type="body"/>
          </p:nvPr>
        </p:nvSpPr>
        <p:spPr>
          <a:xfrm>
            <a:off x="304800" y="1173955"/>
            <a:ext cx="4190999" cy="3117055"/>
          </a:xfrm>
          <a:prstGeom prst="rect">
            <a:avLst/>
          </a:prstGeom>
          <a:noFill/>
          <a:ln>
            <a:noFill/>
          </a:ln>
        </p:spPr>
        <p:txBody>
          <a:bodyPr anchorCtr="0" anchor="t" bIns="44450" lIns="90475" rIns="90475" tIns="44450">
            <a:noAutofit/>
          </a:bodyPr>
          <a:lstStyle/>
          <a:p>
            <a:pPr indent="-342900" lvl="0" marL="342900" marR="0" rtl="0" algn="l">
              <a:lnSpc>
                <a:spcPct val="90000"/>
              </a:lnSpc>
              <a:spcBef>
                <a:spcPts val="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All teachers are capable of teaching to the standard (Intelligence is malleable)</a:t>
            </a:r>
          </a:p>
          <a:p>
            <a:pPr indent="-266700" lvl="0" marL="342900" marR="0" rtl="0" algn="l">
              <a:lnSpc>
                <a:spcPct val="90000"/>
              </a:lnSpc>
              <a:spcBef>
                <a:spcPts val="360"/>
              </a:spcBef>
              <a:spcAft>
                <a:spcPts val="0"/>
              </a:spcAft>
              <a:buClr>
                <a:srgbClr val="04617B"/>
              </a:buClr>
              <a:buSzPct val="25000"/>
              <a:buFont typeface="Noto Symbo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You are not supposed to understand everything the first time around</a:t>
            </a:r>
          </a:p>
          <a:p>
            <a:pPr indent="-266700" lvl="0" marL="342900" marR="0" rtl="0" algn="l">
              <a:lnSpc>
                <a:spcPct val="90000"/>
              </a:lnSpc>
              <a:spcBef>
                <a:spcPts val="360"/>
              </a:spcBef>
              <a:spcAft>
                <a:spcPts val="0"/>
              </a:spcAft>
              <a:buClr>
                <a:srgbClr val="04617B"/>
              </a:buClr>
              <a:buSzPct val="25000"/>
              <a:buFont typeface="Noto Symbo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Skillful teaching can be learned</a:t>
            </a:r>
          </a:p>
          <a:p>
            <a:pPr indent="-266700" lvl="0" marL="342900" marR="0" rtl="0" algn="l">
              <a:lnSpc>
                <a:spcPct val="90000"/>
              </a:lnSpc>
              <a:spcBef>
                <a:spcPts val="360"/>
              </a:spcBef>
              <a:spcAft>
                <a:spcPts val="0"/>
              </a:spcAft>
              <a:buClr>
                <a:srgbClr val="04617B"/>
              </a:buClr>
              <a:buSzPct val="25000"/>
              <a:buFont typeface="Noto Symbo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Mistakes help one learn</a:t>
            </a:r>
          </a:p>
          <a:p>
            <a:pPr indent="0" lvl="0" marL="0" marR="0" rtl="0" algn="l">
              <a:lnSpc>
                <a:spcPct val="90000"/>
              </a:lnSpc>
              <a:spcBef>
                <a:spcPts val="360"/>
              </a:spcBef>
              <a:spcAft>
                <a:spcPts val="0"/>
              </a:spcAft>
              <a:buClr>
                <a:srgbClr val="04617B"/>
              </a:buClr>
              <a:buSzPct val="25000"/>
              <a:buFont typeface="Aria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Successful teachers seek out assistance, resources, alternative pathways.</a:t>
            </a:r>
          </a:p>
        </p:txBody>
      </p:sp>
      <p:sp>
        <p:nvSpPr>
          <p:cNvPr id="367" name="Shape 367"/>
          <p:cNvSpPr txBox="1"/>
          <p:nvPr>
            <p:ph idx="2" type="body"/>
          </p:nvPr>
        </p:nvSpPr>
        <p:spPr>
          <a:xfrm>
            <a:off x="4495800" y="1171575"/>
            <a:ext cx="3887786" cy="3119436"/>
          </a:xfrm>
          <a:prstGeom prst="rect">
            <a:avLst/>
          </a:prstGeom>
          <a:noFill/>
          <a:ln>
            <a:noFill/>
          </a:ln>
        </p:spPr>
        <p:txBody>
          <a:bodyPr anchorCtr="0" anchor="t" bIns="44450" lIns="90475" rIns="90475" tIns="44450">
            <a:noAutofit/>
          </a:bodyPr>
          <a:lstStyle/>
          <a:p>
            <a:pPr indent="-342900" lvl="0" marL="342900" marR="0" rtl="0" algn="l">
              <a:lnSpc>
                <a:spcPct val="90000"/>
              </a:lnSpc>
              <a:spcBef>
                <a:spcPts val="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There are a few superstars (Intelligence is fixed)</a:t>
            </a:r>
          </a:p>
          <a:p>
            <a:pPr indent="0" lvl="0" marL="0" marR="0" rtl="0" algn="l">
              <a:lnSpc>
                <a:spcPct val="90000"/>
              </a:lnSpc>
              <a:spcBef>
                <a:spcPts val="360"/>
              </a:spcBef>
              <a:spcAft>
                <a:spcPts val="0"/>
              </a:spcAft>
              <a:buClr>
                <a:srgbClr val="04617B"/>
              </a:buClr>
              <a:buSzPct val="25000"/>
              <a:buFont typeface="Aria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Speed is what counts. Faster is smarter</a:t>
            </a:r>
          </a:p>
          <a:p>
            <a:pPr indent="-266700" lvl="0" marL="342900" marR="0" rtl="0" algn="l">
              <a:lnSpc>
                <a:spcPct val="90000"/>
              </a:lnSpc>
              <a:spcBef>
                <a:spcPts val="360"/>
              </a:spcBef>
              <a:spcAft>
                <a:spcPts val="0"/>
              </a:spcAft>
              <a:buClr>
                <a:srgbClr val="04617B"/>
              </a:buClr>
              <a:buSzPct val="25000"/>
              <a:buFont typeface="Noto Symbo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Skillful Teachers are born</a:t>
            </a:r>
          </a:p>
          <a:p>
            <a:pPr indent="-266700" lvl="0" marL="342900" marR="0" rtl="0" algn="l">
              <a:lnSpc>
                <a:spcPct val="90000"/>
              </a:lnSpc>
              <a:spcBef>
                <a:spcPts val="360"/>
              </a:spcBef>
              <a:spcAft>
                <a:spcPts val="0"/>
              </a:spcAft>
              <a:buClr>
                <a:srgbClr val="04617B"/>
              </a:buClr>
              <a:buSzPct val="25000"/>
              <a:buFont typeface="Noto Symbo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Mistakes are a sign of weakness</a:t>
            </a:r>
          </a:p>
          <a:p>
            <a:pPr indent="-266700" lvl="0" marL="342900" marR="0" rtl="0" algn="l">
              <a:lnSpc>
                <a:spcPct val="90000"/>
              </a:lnSpc>
              <a:spcBef>
                <a:spcPts val="360"/>
              </a:spcBef>
              <a:spcAft>
                <a:spcPts val="0"/>
              </a:spcAft>
              <a:buClr>
                <a:srgbClr val="04617B"/>
              </a:buClr>
              <a:buSzPct val="25000"/>
              <a:buFont typeface="Noto Symbo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360"/>
              </a:spcBef>
              <a:spcAft>
                <a:spcPts val="0"/>
              </a:spcAft>
              <a:buClr>
                <a:srgbClr val="04617B"/>
              </a:buClr>
              <a:buSzPct val="75000"/>
              <a:buFont typeface="Noto Symbol"/>
              <a:buChar char="■"/>
            </a:pPr>
            <a:r>
              <a:rPr b="0" i="0" lang="en" sz="1800" u="none" cap="none" strike="noStrike">
                <a:solidFill>
                  <a:srgbClr val="000000"/>
                </a:solidFill>
                <a:latin typeface="Calibri"/>
                <a:ea typeface="Calibri"/>
                <a:cs typeface="Calibri"/>
                <a:sym typeface="Calibri"/>
              </a:rPr>
              <a:t>Successful teachers work independently.  They don’t need any help.</a:t>
            </a:r>
          </a:p>
          <a:p>
            <a:pPr indent="-266700" lvl="0" marL="342900" marR="0" rtl="0" algn="l">
              <a:lnSpc>
                <a:spcPct val="90000"/>
              </a:lnSpc>
              <a:spcBef>
                <a:spcPts val="360"/>
              </a:spcBef>
              <a:spcAft>
                <a:spcPts val="0"/>
              </a:spcAft>
              <a:buClr>
                <a:srgbClr val="04617B"/>
              </a:buClr>
              <a:buSzPct val="25000"/>
              <a:buFont typeface="Noto Symbol"/>
              <a:buNone/>
            </a:pPr>
            <a:r>
              <a:t/>
            </a:r>
            <a:endParaRPr b="0" i="0" sz="1800" u="none" cap="none" strike="noStrike">
              <a:solidFill>
                <a:srgbClr val="000000"/>
              </a:solidFill>
              <a:latin typeface="Calibri"/>
              <a:ea typeface="Calibri"/>
              <a:cs typeface="Calibri"/>
              <a:sym typeface="Calibri"/>
            </a:endParaRPr>
          </a:p>
          <a:p>
            <a:pPr indent="-342900" lvl="0" marL="342900" marR="0" rtl="0" algn="l">
              <a:lnSpc>
                <a:spcPct val="90000"/>
              </a:lnSpc>
              <a:spcBef>
                <a:spcPts val="400"/>
              </a:spcBef>
              <a:spcAft>
                <a:spcPts val="0"/>
              </a:spcAft>
              <a:buClr>
                <a:schemeClr val="dk1"/>
              </a:buClr>
              <a:buSzPct val="25000"/>
              <a:buFont typeface="Noto Symbol"/>
              <a:buNone/>
            </a:pPr>
            <a:r>
              <a:t/>
            </a:r>
            <a:endParaRPr b="0" i="0" sz="2000" u="none" cap="none" strike="noStrike">
              <a:solidFill>
                <a:schemeClr val="dk1"/>
              </a:solidFill>
              <a:latin typeface="Calibri"/>
              <a:ea typeface="Calibri"/>
              <a:cs typeface="Calibri"/>
              <a:sym typeface="Calibri"/>
            </a:endParaRPr>
          </a:p>
          <a:p>
            <a:pPr indent="-241300" lvl="0" marL="342900" marR="0" rtl="0" algn="l">
              <a:lnSpc>
                <a:spcPct val="90000"/>
              </a:lnSpc>
              <a:spcBef>
                <a:spcPts val="320"/>
              </a:spcBef>
              <a:spcAft>
                <a:spcPts val="0"/>
              </a:spcAft>
              <a:buClr>
                <a:schemeClr val="dk1"/>
              </a:buClr>
              <a:buSzPct val="25000"/>
              <a:buFont typeface="Arial"/>
              <a:buNone/>
            </a:pPr>
            <a:r>
              <a:t/>
            </a:r>
            <a:endParaRPr b="0" i="0" sz="1600" u="none" cap="none" strike="noStrike">
              <a:solidFill>
                <a:schemeClr val="dk1"/>
              </a:solidFill>
              <a:latin typeface="Calibri"/>
              <a:ea typeface="Calibri"/>
              <a:cs typeface="Calibri"/>
              <a:sym typeface="Calibri"/>
            </a:endParaRPr>
          </a:p>
        </p:txBody>
      </p:sp>
      <p:sp>
        <p:nvSpPr>
          <p:cNvPr id="368" name="Shape 368"/>
          <p:cNvSpPr/>
          <p:nvPr/>
        </p:nvSpPr>
        <p:spPr>
          <a:xfrm flipH="1">
            <a:off x="3567111" y="4123133"/>
            <a:ext cx="1554162" cy="504824"/>
          </a:xfrm>
          <a:prstGeom prst="rightArrow">
            <a:avLst>
              <a:gd fmla="val 40518" name="adj1"/>
              <a:gd fmla="val 121990" name="adj2"/>
            </a:avLst>
          </a:prstGeom>
          <a:solidFill>
            <a:schemeClr val="accent2"/>
          </a:solidFill>
          <a:ln cap="flat" cmpd="sng" w="25400">
            <a:solidFill>
              <a:srgbClr val="00729E"/>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800" u="none" cap="none" strike="noStrike">
              <a:solidFill>
                <a:srgbClr val="FFFFFF"/>
              </a:solidFill>
              <a:latin typeface="Times New Roman"/>
              <a:ea typeface="Times New Roman"/>
              <a:cs typeface="Times New Roman"/>
              <a:sym typeface="Times New Roman"/>
            </a:endParaRPr>
          </a:p>
        </p:txBody>
      </p:sp>
      <p:sp>
        <p:nvSpPr>
          <p:cNvPr id="369" name="Shape 369"/>
          <p:cNvSpPr txBox="1"/>
          <p:nvPr>
            <p:ph idx="11" type="ftr"/>
          </p:nvPr>
        </p:nvSpPr>
        <p:spPr>
          <a:xfrm>
            <a:off x="990600" y="4896601"/>
            <a:ext cx="3657600" cy="246898"/>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888888"/>
              </a:buClr>
              <a:buSzPct val="25000"/>
              <a:buFont typeface="Calibri"/>
              <a:buNone/>
            </a:pPr>
            <a:r>
              <a:rPr b="0" i="0" lang="en" sz="900" u="none" cap="none" strike="noStrike">
                <a:solidFill>
                  <a:srgbClr val="888888"/>
                </a:solidFill>
                <a:latin typeface="Calibri"/>
                <a:ea typeface="Calibri"/>
                <a:cs typeface="Calibri"/>
                <a:sym typeface="Calibri"/>
              </a:rPr>
              <a:t>Copyright Teachers21. No part of this document may be circulated or reproduced without prior written approval from Teachers21.</a:t>
            </a:r>
          </a:p>
        </p:txBody>
      </p:sp>
      <p:sp>
        <p:nvSpPr>
          <p:cNvPr id="370" name="Shape 370"/>
          <p:cNvSpPr txBox="1"/>
          <p:nvPr>
            <p:ph idx="12" type="sldNum"/>
          </p:nvPr>
        </p:nvSpPr>
        <p:spPr>
          <a:xfrm>
            <a:off x="8153400" y="4869655"/>
            <a:ext cx="533399" cy="273842"/>
          </a:xfrm>
          <a:prstGeom prst="rect">
            <a:avLst/>
          </a:prstGeom>
          <a:noFill/>
          <a:ln>
            <a:noFill/>
          </a:ln>
        </p:spPr>
        <p:txBody>
          <a:bodyPr anchorCtr="0" anchor="ctr" bIns="45700" lIns="91425" rIns="91425" tIns="45700">
            <a:noAutofit/>
          </a:bodyPr>
          <a:lstStyle/>
          <a:p>
            <a:pPr lvl="0" rtl="0">
              <a:spcBef>
                <a:spcPts val="0"/>
              </a:spcBef>
              <a:buClr>
                <a:srgbClr val="888888"/>
              </a:buClr>
              <a:buSzPct val="25000"/>
              <a:buFont typeface="Calibri"/>
              <a:buNone/>
            </a:pPr>
            <a:fld id="{00000000-1234-1234-1234-123412341234}" type="slidenum">
              <a:rPr lang="en"/>
              <a:t>‹#›</a:t>
            </a:fld>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1" name="Shape 241"/>
        <p:cNvGrpSpPr/>
        <p:nvPr/>
      </p:nvGrpSpPr>
      <p:grpSpPr>
        <a:xfrm>
          <a:off x="0" y="0"/>
          <a:ext cx="0" cy="0"/>
          <a:chOff x="0" y="0"/>
          <a:chExt cx="0" cy="0"/>
        </a:xfrm>
      </p:grpSpPr>
      <p:sp>
        <p:nvSpPr>
          <p:cNvPr id="242" name="Shape 242"/>
          <p:cNvSpPr txBox="1"/>
          <p:nvPr>
            <p:ph type="ctrTitle"/>
          </p:nvPr>
        </p:nvSpPr>
        <p:spPr>
          <a:xfrm>
            <a:off x="685800" y="224649"/>
            <a:ext cx="7772400" cy="910499"/>
          </a:xfrm>
          <a:prstGeom prst="rect">
            <a:avLst/>
          </a:prstGeom>
        </p:spPr>
        <p:txBody>
          <a:bodyPr anchorCtr="0" anchor="b" bIns="91425" lIns="91425" rIns="91425" tIns="91425">
            <a:noAutofit/>
          </a:bodyPr>
          <a:lstStyle/>
          <a:p>
            <a:pPr lvl="0">
              <a:spcBef>
                <a:spcPts val="0"/>
              </a:spcBef>
              <a:buNone/>
            </a:pPr>
            <a:r>
              <a:t/>
            </a:r>
            <a:endParaRPr sz="3000"/>
          </a:p>
        </p:txBody>
      </p:sp>
      <p:sp>
        <p:nvSpPr>
          <p:cNvPr id="243" name="Shape 243"/>
          <p:cNvSpPr txBox="1"/>
          <p:nvPr>
            <p:ph idx="1" type="subTitle"/>
          </p:nvPr>
        </p:nvSpPr>
        <p:spPr>
          <a:xfrm>
            <a:off x="685800" y="1135142"/>
            <a:ext cx="7772400" cy="2489700"/>
          </a:xfrm>
          <a:prstGeom prst="rect">
            <a:avLst/>
          </a:prstGeom>
        </p:spPr>
        <p:txBody>
          <a:bodyPr anchorCtr="0" anchor="t" bIns="91425" lIns="91425" rIns="91425" tIns="91425">
            <a:noAutofit/>
          </a:bodyPr>
          <a:lstStyle/>
          <a:p>
            <a:pPr lvl="0">
              <a:spcBef>
                <a:spcPts val="0"/>
              </a:spcBef>
              <a:buNone/>
            </a:pPr>
            <a:r>
              <a:t/>
            </a:r>
            <a:endParaRPr/>
          </a:p>
        </p:txBody>
      </p:sp>
      <p:pic>
        <p:nvPicPr>
          <p:cNvPr descr="map-31492.jpg" id="244" name="Shape 244"/>
          <p:cNvPicPr preferRelativeResize="0"/>
          <p:nvPr/>
        </p:nvPicPr>
        <p:blipFill>
          <a:blip r:embed="rId3">
            <a:alphaModFix/>
          </a:blip>
          <a:stretch>
            <a:fillRect/>
          </a:stretch>
        </p:blipFill>
        <p:spPr>
          <a:xfrm>
            <a:off x="1243050" y="249362"/>
            <a:ext cx="6788525" cy="4644774"/>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4" name="Shape 374"/>
        <p:cNvGrpSpPr/>
        <p:nvPr/>
      </p:nvGrpSpPr>
      <p:grpSpPr>
        <a:xfrm>
          <a:off x="0" y="0"/>
          <a:ext cx="0" cy="0"/>
          <a:chOff x="0" y="0"/>
          <a:chExt cx="0" cy="0"/>
        </a:xfrm>
      </p:grpSpPr>
      <p:sp>
        <p:nvSpPr>
          <p:cNvPr id="375" name="Shape 375"/>
          <p:cNvSpPr txBox="1"/>
          <p:nvPr>
            <p:ph idx="1" type="body"/>
          </p:nvPr>
        </p:nvSpPr>
        <p:spPr>
          <a:xfrm>
            <a:off x="533400" y="107225"/>
            <a:ext cx="8001000" cy="12330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spcAft>
                <a:spcPts val="0"/>
              </a:spcAft>
              <a:buClr>
                <a:srgbClr val="888888"/>
              </a:buClr>
              <a:buSzPct val="25000"/>
              <a:buFont typeface="Arial"/>
              <a:buNone/>
            </a:pPr>
            <a:r>
              <a:t/>
            </a:r>
            <a:endParaRPr/>
          </a:p>
          <a:p>
            <a:pPr indent="0" lvl="0" marL="0" marR="0" rtl="0" algn="l">
              <a:lnSpc>
                <a:spcPct val="90000"/>
              </a:lnSpc>
              <a:spcBef>
                <a:spcPts val="518"/>
              </a:spcBef>
              <a:spcAft>
                <a:spcPts val="0"/>
              </a:spcAft>
              <a:buClr>
                <a:srgbClr val="888888"/>
              </a:buClr>
              <a:buSzPct val="25000"/>
              <a:buFont typeface="Arial"/>
              <a:buNone/>
            </a:pPr>
            <a:r>
              <a:t/>
            </a:r>
            <a:endParaRPr b="0" i="0" sz="2600" u="none" cap="none" strike="noStrike">
              <a:solidFill>
                <a:srgbClr val="000000"/>
              </a:solidFill>
              <a:latin typeface="Calibri"/>
              <a:ea typeface="Calibri"/>
              <a:cs typeface="Calibri"/>
              <a:sym typeface="Calibri"/>
            </a:endParaRPr>
          </a:p>
          <a:p>
            <a:pPr indent="0" lvl="0" marL="0" marR="0" rtl="0" algn="l">
              <a:lnSpc>
                <a:spcPct val="90000"/>
              </a:lnSpc>
              <a:spcBef>
                <a:spcPts val="440"/>
              </a:spcBef>
              <a:spcAft>
                <a:spcPts val="0"/>
              </a:spcAft>
              <a:buClr>
                <a:srgbClr val="000000"/>
              </a:buClr>
              <a:buSzPct val="25000"/>
              <a:buFont typeface="Arial"/>
              <a:buNone/>
            </a:pPr>
            <a:r>
              <a:rPr b="1" i="0" lang="en" sz="3600" u="none" cap="none" strike="noStrike">
                <a:solidFill>
                  <a:srgbClr val="FF0000"/>
                </a:solidFill>
                <a:latin typeface="Calibri"/>
                <a:ea typeface="Calibri"/>
                <a:cs typeface="Calibri"/>
                <a:sym typeface="Calibri"/>
              </a:rPr>
              <a:t>GROWTH (IMPROVING*) MINDSET</a:t>
            </a:r>
          </a:p>
          <a:p>
            <a:pPr indent="0" lvl="0" marL="0" marR="0" rtl="0" algn="l">
              <a:lnSpc>
                <a:spcPct val="90000"/>
              </a:lnSpc>
              <a:spcBef>
                <a:spcPts val="440"/>
              </a:spcBef>
              <a:spcAft>
                <a:spcPts val="0"/>
              </a:spcAft>
              <a:buClr>
                <a:srgbClr val="000000"/>
              </a:buClr>
              <a:buSzPct val="25000"/>
              <a:buFont typeface="Arial"/>
              <a:buNone/>
            </a:pPr>
            <a:r>
              <a:rPr b="0" i="0" lang="en" sz="2200" u="none" cap="none" strike="noStrike">
                <a:solidFill>
                  <a:srgbClr val="000000"/>
                </a:solidFill>
                <a:latin typeface="Calibri"/>
                <a:ea typeface="Calibri"/>
                <a:cs typeface="Calibri"/>
                <a:sym typeface="Calibri"/>
              </a:rPr>
              <a:t>Moving From:</a:t>
            </a:r>
          </a:p>
        </p:txBody>
      </p:sp>
      <p:sp>
        <p:nvSpPr>
          <p:cNvPr id="376" name="Shape 376"/>
          <p:cNvSpPr txBox="1"/>
          <p:nvPr>
            <p:ph type="title"/>
          </p:nvPr>
        </p:nvSpPr>
        <p:spPr>
          <a:xfrm>
            <a:off x="237300" y="88025"/>
            <a:ext cx="8144700" cy="12713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F6FC6"/>
              </a:buClr>
              <a:buSzPct val="25000"/>
              <a:buFont typeface="Calibri"/>
              <a:buNone/>
            </a:pPr>
            <a:r>
              <a:rPr b="1" lang="en" sz="2400">
                <a:solidFill>
                  <a:srgbClr val="0000FF"/>
                </a:solidFill>
              </a:rPr>
              <a:t>Growth Mindset=Desire for Continuous Improvement</a:t>
            </a:r>
          </a:p>
        </p:txBody>
      </p:sp>
      <p:sp>
        <p:nvSpPr>
          <p:cNvPr id="377" name="Shape 377"/>
          <p:cNvSpPr txBox="1"/>
          <p:nvPr/>
        </p:nvSpPr>
        <p:spPr>
          <a:xfrm>
            <a:off x="762000" y="1294250"/>
            <a:ext cx="7619999" cy="36395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Calibri"/>
              <a:buNone/>
            </a:pPr>
            <a:r>
              <a:rPr b="1" i="0" lang="en" sz="2800" u="none" cap="none" strike="noStrike">
                <a:solidFill>
                  <a:srgbClr val="0000FF"/>
                </a:solidFill>
                <a:latin typeface="Calibri"/>
                <a:ea typeface="Calibri"/>
                <a:cs typeface="Calibri"/>
                <a:sym typeface="Calibri"/>
              </a:rPr>
              <a:t>Proving</a:t>
            </a:r>
            <a:r>
              <a:rPr b="1" i="0" lang="en" sz="2800" u="none" cap="none" strike="noStrike">
                <a:solidFill>
                  <a:srgbClr val="000000"/>
                </a:solidFill>
                <a:latin typeface="Calibri"/>
                <a:ea typeface="Calibri"/>
                <a:cs typeface="Calibri"/>
                <a:sym typeface="Calibri"/>
              </a:rPr>
              <a:t> </a:t>
            </a:r>
            <a:r>
              <a:rPr b="1" i="0" lang="en" sz="2800" u="none" cap="none" strike="noStrike">
                <a:solidFill>
                  <a:srgbClr val="000000"/>
                </a:solidFill>
                <a:latin typeface="Noto Symbol"/>
                <a:ea typeface="Noto Symbol"/>
                <a:cs typeface="Noto Symbol"/>
                <a:sym typeface="Noto Symbol"/>
              </a:rPr>
              <a:t>➔</a:t>
            </a:r>
            <a:r>
              <a:rPr b="1" i="0" lang="en" sz="2800" u="none" cap="none" strike="noStrike">
                <a:solidFill>
                  <a:srgbClr val="000000"/>
                </a:solidFill>
                <a:latin typeface="Calibri"/>
                <a:ea typeface="Calibri"/>
                <a:cs typeface="Calibri"/>
                <a:sym typeface="Calibri"/>
              </a:rPr>
              <a:t> </a:t>
            </a:r>
            <a:r>
              <a:rPr b="1" i="0" lang="en" sz="2800" u="none" cap="none" strike="noStrike">
                <a:solidFill>
                  <a:srgbClr val="9900FF"/>
                </a:solidFill>
                <a:latin typeface="Calibri"/>
                <a:ea typeface="Calibri"/>
                <a:cs typeface="Calibri"/>
                <a:sym typeface="Calibri"/>
              </a:rPr>
              <a:t>Improving</a:t>
            </a:r>
          </a:p>
          <a:p>
            <a:pPr indent="0" lvl="0" marL="0" marR="0" rtl="0" algn="l">
              <a:lnSpc>
                <a:spcPct val="100000"/>
              </a:lnSpc>
              <a:spcBef>
                <a:spcPts val="0"/>
              </a:spcBef>
              <a:spcAft>
                <a:spcPts val="0"/>
              </a:spcAft>
              <a:buClr>
                <a:srgbClr val="000000"/>
              </a:buClr>
              <a:buFont typeface="Arial"/>
              <a:buNone/>
            </a:pPr>
            <a:r>
              <a:t/>
            </a:r>
            <a:endParaRPr b="1" i="0" sz="28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ct val="25000"/>
              <a:buFont typeface="Calibri"/>
              <a:buNone/>
            </a:pPr>
            <a:r>
              <a:rPr b="1" i="0" lang="en" sz="2800" u="none" cap="none" strike="noStrike">
                <a:solidFill>
                  <a:srgbClr val="0000FF"/>
                </a:solidFill>
                <a:latin typeface="Calibri"/>
                <a:ea typeface="Calibri"/>
                <a:cs typeface="Calibri"/>
                <a:sym typeface="Calibri"/>
              </a:rPr>
              <a:t>Demonstrating Skills</a:t>
            </a:r>
            <a:r>
              <a:rPr b="1" i="0" lang="en" sz="2800" u="none" cap="none" strike="noStrike">
                <a:solidFill>
                  <a:srgbClr val="000000"/>
                </a:solidFill>
                <a:latin typeface="Calibri"/>
                <a:ea typeface="Calibri"/>
                <a:cs typeface="Calibri"/>
                <a:sym typeface="Calibri"/>
              </a:rPr>
              <a:t> </a:t>
            </a:r>
            <a:r>
              <a:rPr b="1" i="0" lang="en" sz="2800" u="none" cap="none" strike="noStrike">
                <a:solidFill>
                  <a:srgbClr val="000000"/>
                </a:solidFill>
                <a:latin typeface="Noto Symbol"/>
                <a:ea typeface="Noto Symbol"/>
                <a:cs typeface="Noto Symbol"/>
                <a:sym typeface="Noto Symbol"/>
              </a:rPr>
              <a:t>➔</a:t>
            </a:r>
            <a:r>
              <a:rPr b="1" i="0" lang="en" sz="2800" u="none" cap="none" strike="noStrike">
                <a:solidFill>
                  <a:srgbClr val="000000"/>
                </a:solidFill>
                <a:latin typeface="Calibri"/>
                <a:ea typeface="Calibri"/>
                <a:cs typeface="Calibri"/>
                <a:sym typeface="Calibri"/>
              </a:rPr>
              <a:t> </a:t>
            </a:r>
            <a:r>
              <a:rPr b="1" i="0" lang="en" sz="2800" u="none" cap="none" strike="noStrike">
                <a:solidFill>
                  <a:srgbClr val="9900FF"/>
                </a:solidFill>
                <a:latin typeface="Calibri"/>
                <a:ea typeface="Calibri"/>
                <a:cs typeface="Calibri"/>
                <a:sym typeface="Calibri"/>
              </a:rPr>
              <a:t>Developing New Skills</a:t>
            </a:r>
          </a:p>
          <a:p>
            <a:pPr indent="0" lvl="0" marL="0" marR="0" rtl="0" algn="l">
              <a:lnSpc>
                <a:spcPct val="100000"/>
              </a:lnSpc>
              <a:spcBef>
                <a:spcPts val="0"/>
              </a:spcBef>
              <a:spcAft>
                <a:spcPts val="0"/>
              </a:spcAft>
              <a:buClr>
                <a:srgbClr val="000000"/>
              </a:buClr>
              <a:buFont typeface="Arial"/>
              <a:buNone/>
            </a:pPr>
            <a:r>
              <a:t/>
            </a:r>
            <a:endParaRPr b="1" i="0" sz="28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ct val="25000"/>
              <a:buFont typeface="Calibri"/>
              <a:buNone/>
            </a:pPr>
            <a:r>
              <a:rPr b="1" i="0" lang="en" sz="2800" u="none" cap="none" strike="noStrike">
                <a:solidFill>
                  <a:srgbClr val="0000FF"/>
                </a:solidFill>
                <a:latin typeface="Calibri"/>
                <a:ea typeface="Calibri"/>
                <a:cs typeface="Calibri"/>
                <a:sym typeface="Calibri"/>
              </a:rPr>
              <a:t>Being Better Than Others To</a:t>
            </a:r>
            <a:r>
              <a:rPr b="1" i="0" lang="en" sz="2800" u="none" cap="none" strike="noStrike">
                <a:solidFill>
                  <a:srgbClr val="000000"/>
                </a:solidFill>
                <a:latin typeface="Calibri"/>
                <a:ea typeface="Calibri"/>
                <a:cs typeface="Calibri"/>
                <a:sym typeface="Calibri"/>
              </a:rPr>
              <a:t> </a:t>
            </a:r>
            <a:r>
              <a:rPr b="1" i="0" lang="en" sz="2800" u="none" cap="none" strike="noStrike">
                <a:solidFill>
                  <a:srgbClr val="000000"/>
                </a:solidFill>
                <a:latin typeface="Noto Symbol"/>
                <a:ea typeface="Noto Symbol"/>
                <a:cs typeface="Noto Symbol"/>
                <a:sym typeface="Noto Symbol"/>
              </a:rPr>
              <a:t>➔</a:t>
            </a:r>
            <a:r>
              <a:rPr b="1" i="0" lang="en" sz="2800" u="none" cap="none" strike="noStrike">
                <a:solidFill>
                  <a:srgbClr val="000000"/>
                </a:solidFill>
                <a:latin typeface="Calibri"/>
                <a:ea typeface="Calibri"/>
                <a:cs typeface="Calibri"/>
                <a:sym typeface="Calibri"/>
              </a:rPr>
              <a:t> </a:t>
            </a:r>
            <a:r>
              <a:rPr b="1" i="0" lang="en" sz="2800" u="none" cap="none" strike="noStrike">
                <a:solidFill>
                  <a:srgbClr val="9900FF"/>
                </a:solidFill>
                <a:latin typeface="Calibri"/>
                <a:ea typeface="Calibri"/>
                <a:cs typeface="Calibri"/>
                <a:sym typeface="Calibri"/>
              </a:rPr>
              <a:t>Being Better Than You Were in the Past</a:t>
            </a:r>
          </a:p>
          <a:p>
            <a:pPr indent="0" lvl="0" marL="0" marR="0" rtl="0" algn="l">
              <a:lnSpc>
                <a:spcPct val="100000"/>
              </a:lnSpc>
              <a:spcBef>
                <a:spcPts val="0"/>
              </a:spcBef>
              <a:spcAft>
                <a:spcPts val="0"/>
              </a:spcAft>
              <a:buClr>
                <a:srgbClr val="000000"/>
              </a:buClr>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ct val="25000"/>
              <a:buFont typeface="Calibri"/>
              <a:buNone/>
            </a:pPr>
            <a:r>
              <a:rPr b="0" i="0" lang="en" sz="1600" u="none" cap="none" strike="noStrike">
                <a:solidFill>
                  <a:srgbClr val="000000"/>
                </a:solidFill>
                <a:latin typeface="Calibri"/>
                <a:ea typeface="Calibri"/>
                <a:cs typeface="Calibri"/>
                <a:sym typeface="Calibri"/>
              </a:rPr>
              <a:t>*Heidi Grant Halvorson</a:t>
            </a: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rgbClr val="000000"/>
              </a:solidFill>
              <a:latin typeface="Calibri"/>
              <a:ea typeface="Calibri"/>
              <a:cs typeface="Calibri"/>
              <a:sym typeface="Calibri"/>
            </a:endParaRPr>
          </a:p>
        </p:txBody>
      </p:sp>
      <p:sp>
        <p:nvSpPr>
          <p:cNvPr id="378" name="Shape 378"/>
          <p:cNvSpPr txBox="1"/>
          <p:nvPr>
            <p:ph idx="11" type="ftr"/>
          </p:nvPr>
        </p:nvSpPr>
        <p:spPr>
          <a:xfrm>
            <a:off x="990600" y="4896600"/>
            <a:ext cx="3657600" cy="246897"/>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888888"/>
              </a:buClr>
              <a:buSzPct val="25000"/>
              <a:buFont typeface="Calibri"/>
              <a:buNone/>
            </a:pPr>
            <a:r>
              <a:rPr b="0" i="0" lang="en" sz="900" u="none" cap="none" strike="noStrike">
                <a:solidFill>
                  <a:srgbClr val="888888"/>
                </a:solidFill>
                <a:latin typeface="Calibri"/>
                <a:ea typeface="Calibri"/>
                <a:cs typeface="Calibri"/>
                <a:sym typeface="Calibri"/>
              </a:rPr>
              <a:t>Copyright Teachers21. No part of this document may be circulated or reproduced without prior written approval from Teachers21.</a:t>
            </a:r>
          </a:p>
        </p:txBody>
      </p:sp>
      <p:sp>
        <p:nvSpPr>
          <p:cNvPr id="379" name="Shape 379"/>
          <p:cNvSpPr txBox="1"/>
          <p:nvPr>
            <p:ph idx="12" type="sldNum"/>
          </p:nvPr>
        </p:nvSpPr>
        <p:spPr>
          <a:xfrm>
            <a:off x="8153400" y="4869655"/>
            <a:ext cx="533399" cy="273842"/>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3" name="Shape 383"/>
        <p:cNvGrpSpPr/>
        <p:nvPr/>
      </p:nvGrpSpPr>
      <p:grpSpPr>
        <a:xfrm>
          <a:off x="0" y="0"/>
          <a:ext cx="0" cy="0"/>
          <a:chOff x="0" y="0"/>
          <a:chExt cx="0" cy="0"/>
        </a:xfrm>
      </p:grpSpPr>
      <p:sp>
        <p:nvSpPr>
          <p:cNvPr id="384" name="Shape 384"/>
          <p:cNvSpPr txBox="1"/>
          <p:nvPr>
            <p:ph type="ctrTitle"/>
          </p:nvPr>
        </p:nvSpPr>
        <p:spPr>
          <a:xfrm>
            <a:off x="685800" y="96750"/>
            <a:ext cx="7772400" cy="814499"/>
          </a:xfrm>
          <a:prstGeom prst="rect">
            <a:avLst/>
          </a:prstGeom>
          <a:solidFill>
            <a:srgbClr val="00FFFF"/>
          </a:solidFill>
        </p:spPr>
        <p:txBody>
          <a:bodyPr anchorCtr="0" anchor="b" bIns="91425" lIns="91425" rIns="91425" tIns="91425">
            <a:noAutofit/>
          </a:bodyPr>
          <a:lstStyle/>
          <a:p>
            <a:pPr lvl="0" algn="l">
              <a:spcBef>
                <a:spcPts val="0"/>
              </a:spcBef>
              <a:buNone/>
            </a:pPr>
            <a:r>
              <a:rPr b="1" lang="en" sz="3600"/>
              <a:t>Learning Strategy: The Final Word</a:t>
            </a:r>
          </a:p>
        </p:txBody>
      </p:sp>
      <p:sp>
        <p:nvSpPr>
          <p:cNvPr id="385" name="Shape 385"/>
          <p:cNvSpPr txBox="1"/>
          <p:nvPr>
            <p:ph idx="1" type="subTitle"/>
          </p:nvPr>
        </p:nvSpPr>
        <p:spPr>
          <a:xfrm>
            <a:off x="129025" y="911250"/>
            <a:ext cx="8781000" cy="4023599"/>
          </a:xfrm>
          <a:prstGeom prst="rect">
            <a:avLst/>
          </a:prstGeom>
        </p:spPr>
        <p:txBody>
          <a:bodyPr anchorCtr="0" anchor="t" bIns="91425" lIns="91425" rIns="91425" tIns="91425">
            <a:noAutofit/>
          </a:bodyPr>
          <a:lstStyle/>
          <a:p>
            <a:pPr indent="-69850" lvl="0" marL="0" marR="304800" rtl="0" algn="l">
              <a:lnSpc>
                <a:spcPct val="115000"/>
              </a:lnSpc>
              <a:spcBef>
                <a:spcPts val="0"/>
              </a:spcBef>
              <a:buClr>
                <a:schemeClr val="dk1"/>
              </a:buClr>
              <a:buSzPct val="78571"/>
              <a:buFont typeface="Arial"/>
              <a:buNone/>
            </a:pPr>
            <a:r>
              <a:rPr lang="en">
                <a:solidFill>
                  <a:schemeClr val="dk1"/>
                </a:solidFill>
              </a:rPr>
              <a:t>1.</a:t>
            </a:r>
            <a:r>
              <a:rPr lang="en">
                <a:solidFill>
                  <a:schemeClr val="dk1"/>
                </a:solidFill>
                <a:latin typeface="Times New Roman"/>
                <a:ea typeface="Times New Roman"/>
                <a:cs typeface="Times New Roman"/>
                <a:sym typeface="Times New Roman"/>
              </a:rPr>
              <a:t> </a:t>
            </a:r>
            <a:r>
              <a:rPr lang="en">
                <a:solidFill>
                  <a:schemeClr val="dk1"/>
                </a:solidFill>
              </a:rPr>
              <a:t>Assign reading. Ask students to highlight two to three items in their reading that were most interesting or thought-provoking. This can be assigned as work outside of class.</a:t>
            </a:r>
          </a:p>
          <a:p>
            <a:pPr indent="-69850" lvl="0" marL="0" marR="304800" rtl="0" algn="l">
              <a:lnSpc>
                <a:spcPct val="115000"/>
              </a:lnSpc>
              <a:spcBef>
                <a:spcPts val="0"/>
              </a:spcBef>
              <a:buClr>
                <a:schemeClr val="dk1"/>
              </a:buClr>
              <a:buSzPct val="78571"/>
              <a:buFont typeface="Arial"/>
              <a:buNone/>
            </a:pPr>
            <a:r>
              <a:rPr lang="en">
                <a:solidFill>
                  <a:schemeClr val="dk1"/>
                </a:solidFill>
              </a:rPr>
              <a:t>2.</a:t>
            </a:r>
            <a:r>
              <a:rPr lang="en">
                <a:solidFill>
                  <a:schemeClr val="dk1"/>
                </a:solidFill>
                <a:latin typeface="Times New Roman"/>
                <a:ea typeface="Times New Roman"/>
                <a:cs typeface="Times New Roman"/>
                <a:sym typeface="Times New Roman"/>
              </a:rPr>
              <a:t> </a:t>
            </a:r>
            <a:r>
              <a:rPr lang="en">
                <a:solidFill>
                  <a:schemeClr val="dk1"/>
                </a:solidFill>
              </a:rPr>
              <a:t>Formulate groups. All people within each group should have read the same article or section.</a:t>
            </a:r>
          </a:p>
          <a:p>
            <a:pPr indent="-69850" lvl="0" marL="0" marR="304800" rtl="0" algn="l">
              <a:lnSpc>
                <a:spcPct val="115000"/>
              </a:lnSpc>
              <a:spcBef>
                <a:spcPts val="0"/>
              </a:spcBef>
              <a:buClr>
                <a:schemeClr val="dk1"/>
              </a:buClr>
              <a:buSzPct val="78571"/>
              <a:buFont typeface="Arial"/>
              <a:buNone/>
            </a:pPr>
            <a:r>
              <a:rPr lang="en">
                <a:solidFill>
                  <a:schemeClr val="dk1"/>
                </a:solidFill>
              </a:rPr>
              <a:t>3.</a:t>
            </a:r>
            <a:r>
              <a:rPr lang="en">
                <a:solidFill>
                  <a:schemeClr val="dk1"/>
                </a:solidFill>
                <a:latin typeface="Times New Roman"/>
                <a:ea typeface="Times New Roman"/>
                <a:cs typeface="Times New Roman"/>
                <a:sym typeface="Times New Roman"/>
              </a:rPr>
              <a:t> </a:t>
            </a:r>
            <a:r>
              <a:rPr lang="en">
                <a:solidFill>
                  <a:schemeClr val="dk1"/>
                </a:solidFill>
              </a:rPr>
              <a:t>In turn, each individual shares </a:t>
            </a:r>
            <a:r>
              <a:rPr b="1" lang="en" u="sng">
                <a:solidFill>
                  <a:schemeClr val="dk1"/>
                </a:solidFill>
              </a:rPr>
              <a:t>one</a:t>
            </a:r>
            <a:r>
              <a:rPr lang="en">
                <a:solidFill>
                  <a:schemeClr val="dk1"/>
                </a:solidFill>
              </a:rPr>
              <a:t> of the items they highlighted, but does not comment on it. When sharing their item, it is helpful to give page, column, and paragraph info so the item can be quickly found by everyone in the group. To share the item once people have found it, simply read it.</a:t>
            </a:r>
          </a:p>
          <a:p>
            <a:pPr indent="-69850" lvl="0" marL="0" marR="304800" rtl="0" algn="l">
              <a:lnSpc>
                <a:spcPct val="115000"/>
              </a:lnSpc>
              <a:spcBef>
                <a:spcPts val="0"/>
              </a:spcBef>
              <a:buClr>
                <a:schemeClr val="dk1"/>
              </a:buClr>
              <a:buSzPct val="78571"/>
              <a:buFont typeface="Arial"/>
              <a:buNone/>
            </a:pPr>
            <a:r>
              <a:rPr lang="en">
                <a:solidFill>
                  <a:schemeClr val="dk1"/>
                </a:solidFill>
              </a:rPr>
              <a:t>4.</a:t>
            </a:r>
            <a:r>
              <a:rPr lang="en">
                <a:solidFill>
                  <a:schemeClr val="dk1"/>
                </a:solidFill>
                <a:latin typeface="Times New Roman"/>
                <a:ea typeface="Times New Roman"/>
                <a:cs typeface="Times New Roman"/>
                <a:sym typeface="Times New Roman"/>
              </a:rPr>
              <a:t> </a:t>
            </a:r>
            <a:r>
              <a:rPr lang="en">
                <a:solidFill>
                  <a:schemeClr val="dk1"/>
                </a:solidFill>
              </a:rPr>
              <a:t>Starting to the left of the person who shares the item, group members comment, one at a time, in round-robin order about the item. It is important that there is no cross talk.</a:t>
            </a:r>
          </a:p>
          <a:p>
            <a:pPr indent="-69850" lvl="0" marL="0" marR="304800" rtl="0" algn="l">
              <a:lnSpc>
                <a:spcPct val="115000"/>
              </a:lnSpc>
              <a:spcBef>
                <a:spcPts val="0"/>
              </a:spcBef>
              <a:buClr>
                <a:schemeClr val="dk1"/>
              </a:buClr>
              <a:buSzPct val="78571"/>
              <a:buFont typeface="Arial"/>
              <a:buNone/>
            </a:pPr>
            <a:r>
              <a:rPr lang="en">
                <a:solidFill>
                  <a:schemeClr val="dk1"/>
                </a:solidFill>
              </a:rPr>
              <a:t>5.</a:t>
            </a:r>
            <a:r>
              <a:rPr lang="en">
                <a:solidFill>
                  <a:schemeClr val="dk1"/>
                </a:solidFill>
                <a:latin typeface="Times New Roman"/>
                <a:ea typeface="Times New Roman"/>
                <a:cs typeface="Times New Roman"/>
                <a:sym typeface="Times New Roman"/>
              </a:rPr>
              <a:t> </a:t>
            </a:r>
            <a:r>
              <a:rPr lang="en">
                <a:solidFill>
                  <a:schemeClr val="dk1"/>
                </a:solidFill>
              </a:rPr>
              <a:t>The person who initially shared the item then shares his/her thinking about the item last, getting the final word.</a:t>
            </a:r>
          </a:p>
          <a:p>
            <a:pPr indent="0" lvl="0" marL="0" marR="304800" rtl="0" algn="l">
              <a:lnSpc>
                <a:spcPct val="115000"/>
              </a:lnSpc>
              <a:spcBef>
                <a:spcPts val="0"/>
              </a:spcBef>
              <a:buNone/>
            </a:pPr>
            <a:r>
              <a:rPr lang="en">
                <a:solidFill>
                  <a:schemeClr val="dk1"/>
                </a:solidFill>
              </a:rPr>
              <a:t>6.</a:t>
            </a:r>
            <a:r>
              <a:rPr lang="en">
                <a:solidFill>
                  <a:schemeClr val="dk1"/>
                </a:solidFill>
                <a:latin typeface="Times New Roman"/>
                <a:ea typeface="Times New Roman"/>
                <a:cs typeface="Times New Roman"/>
                <a:sym typeface="Times New Roman"/>
              </a:rPr>
              <a:t> </a:t>
            </a:r>
            <a:r>
              <a:rPr lang="en">
                <a:solidFill>
                  <a:schemeClr val="dk1"/>
                </a:solidFill>
              </a:rPr>
              <a:t>Repeat the pattern so that each group member gets an opportunity to initiate an item from their highlighted list.</a:t>
            </a:r>
          </a:p>
          <a:p>
            <a:pPr lvl="0" rtl="0" algn="l">
              <a:lnSpc>
                <a:spcPct val="115000"/>
              </a:lnSpc>
              <a:spcBef>
                <a:spcPts val="0"/>
              </a:spcBef>
              <a:buClr>
                <a:schemeClr val="dk1"/>
              </a:buClr>
              <a:buSzPct val="78571"/>
              <a:buFont typeface="Arial"/>
              <a:buNone/>
            </a:pPr>
            <a:r>
              <a:rPr lang="en">
                <a:solidFill>
                  <a:schemeClr val="dk1"/>
                </a:solidFill>
              </a:rPr>
              <a:t>What is interesting about the Final Word process is that the person who initiates the item may have a completely different perspective about it once others have all commented on it.</a:t>
            </a:r>
          </a:p>
          <a:p>
            <a:pPr lvl="0" algn="l">
              <a:lnSpc>
                <a:spcPct val="115000"/>
              </a:lnSpc>
              <a:spcBef>
                <a:spcPts val="0"/>
              </a:spcBef>
              <a:buClr>
                <a:schemeClr val="dk1"/>
              </a:buClr>
              <a:buSzPct val="78571"/>
              <a:buFont typeface="Arial"/>
              <a:buNone/>
            </a:pPr>
            <a:r>
              <a:rPr lang="en">
                <a:solidFill>
                  <a:schemeClr val="dk1"/>
                </a:solidFill>
              </a:rPr>
              <a:t>This process is excellent for helping people see others’ perspective, developing listening skills (</a:t>
            </a:r>
            <a:r>
              <a:rPr b="1" lang="en" u="sng">
                <a:solidFill>
                  <a:schemeClr val="dk1"/>
                </a:solidFill>
              </a:rPr>
              <a:t>no cross-talk</a:t>
            </a:r>
            <a:r>
              <a:rPr lang="en">
                <a:solidFill>
                  <a:schemeClr val="dk1"/>
                </a:solidFill>
              </a:rPr>
              <a:t>), and challenging assumptions.</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9" name="Shape 389"/>
        <p:cNvGrpSpPr/>
        <p:nvPr/>
      </p:nvGrpSpPr>
      <p:grpSpPr>
        <a:xfrm>
          <a:off x="0" y="0"/>
          <a:ext cx="0" cy="0"/>
          <a:chOff x="0" y="0"/>
          <a:chExt cx="0" cy="0"/>
        </a:xfrm>
      </p:grpSpPr>
      <p:sp>
        <p:nvSpPr>
          <p:cNvPr id="390" name="Shape 390"/>
          <p:cNvSpPr txBox="1"/>
          <p:nvPr>
            <p:ph type="title"/>
          </p:nvPr>
        </p:nvSpPr>
        <p:spPr>
          <a:xfrm>
            <a:off x="238325" y="224228"/>
            <a:ext cx="8229600" cy="857400"/>
          </a:xfrm>
          <a:prstGeom prst="rect">
            <a:avLst/>
          </a:prstGeom>
        </p:spPr>
        <p:txBody>
          <a:bodyPr anchorCtr="0" anchor="ctr" bIns="91425" lIns="91425" rIns="91425" tIns="91425">
            <a:noAutofit/>
          </a:bodyPr>
          <a:lstStyle/>
          <a:p>
            <a:pPr lvl="0">
              <a:spcBef>
                <a:spcPts val="0"/>
              </a:spcBef>
              <a:buNone/>
            </a:pPr>
            <a:r>
              <a:rPr b="1" lang="en" sz="3600"/>
              <a:t>SMART GOALS</a:t>
            </a:r>
          </a:p>
        </p:txBody>
      </p:sp>
      <p:sp>
        <p:nvSpPr>
          <p:cNvPr id="391" name="Shape 391"/>
          <p:cNvSpPr txBox="1"/>
          <p:nvPr>
            <p:ph idx="1" type="body"/>
          </p:nvPr>
        </p:nvSpPr>
        <p:spPr>
          <a:xfrm>
            <a:off x="457200" y="1200150"/>
            <a:ext cx="8229600" cy="3394500"/>
          </a:xfrm>
          <a:prstGeom prst="rect">
            <a:avLst/>
          </a:prstGeom>
        </p:spPr>
        <p:txBody>
          <a:bodyPr anchorCtr="0" anchor="t" bIns="91425" lIns="91425" rIns="91425" tIns="91425">
            <a:noAutofit/>
          </a:bodyPr>
          <a:lstStyle/>
          <a:p>
            <a:pPr lvl="0">
              <a:spcBef>
                <a:spcPts val="0"/>
              </a:spcBef>
              <a:buNone/>
            </a:pPr>
            <a:r>
              <a:t/>
            </a:r>
            <a:endParaRPr/>
          </a:p>
        </p:txBody>
      </p:sp>
      <p:pic>
        <p:nvPicPr>
          <p:cNvPr descr="SMART_Goal_board.jpg" id="392" name="Shape 392"/>
          <p:cNvPicPr preferRelativeResize="0"/>
          <p:nvPr/>
        </p:nvPicPr>
        <p:blipFill>
          <a:blip r:embed="rId3">
            <a:alphaModFix/>
          </a:blip>
          <a:stretch>
            <a:fillRect/>
          </a:stretch>
        </p:blipFill>
        <p:spPr>
          <a:xfrm>
            <a:off x="2954875" y="1130125"/>
            <a:ext cx="3137174" cy="34645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6" name="Shape 396"/>
        <p:cNvGrpSpPr/>
        <p:nvPr/>
      </p:nvGrpSpPr>
      <p:grpSpPr>
        <a:xfrm>
          <a:off x="0" y="0"/>
          <a:ext cx="0" cy="0"/>
          <a:chOff x="0" y="0"/>
          <a:chExt cx="0" cy="0"/>
        </a:xfrm>
      </p:grpSpPr>
      <p:sp>
        <p:nvSpPr>
          <p:cNvPr id="397" name="Shape 397"/>
          <p:cNvSpPr txBox="1"/>
          <p:nvPr>
            <p:ph type="ctrTitle"/>
          </p:nvPr>
        </p:nvSpPr>
        <p:spPr>
          <a:xfrm>
            <a:off x="685800" y="190925"/>
            <a:ext cx="7772400" cy="1008899"/>
          </a:xfrm>
          <a:prstGeom prst="rect">
            <a:avLst/>
          </a:prstGeom>
        </p:spPr>
        <p:txBody>
          <a:bodyPr anchorCtr="0" anchor="b" bIns="91425" lIns="91425" rIns="91425" tIns="91425">
            <a:noAutofit/>
          </a:bodyPr>
          <a:lstStyle/>
          <a:p>
            <a:pPr lvl="0">
              <a:spcBef>
                <a:spcPts val="0"/>
              </a:spcBef>
              <a:buNone/>
            </a:pPr>
            <a:r>
              <a:rPr lang="en"/>
              <a:t>Getting into the 360°</a:t>
            </a:r>
          </a:p>
        </p:txBody>
      </p:sp>
      <p:sp>
        <p:nvSpPr>
          <p:cNvPr id="398" name="Shape 398"/>
          <p:cNvSpPr txBox="1"/>
          <p:nvPr>
            <p:ph idx="1" type="subTitle"/>
          </p:nvPr>
        </p:nvSpPr>
        <p:spPr>
          <a:xfrm>
            <a:off x="685800" y="1336328"/>
            <a:ext cx="7772400" cy="3508499"/>
          </a:xfrm>
          <a:prstGeom prst="rect">
            <a:avLst/>
          </a:prstGeom>
        </p:spPr>
        <p:txBody>
          <a:bodyPr anchorCtr="0" anchor="t" bIns="91425" lIns="91425" rIns="91425" tIns="91425">
            <a:noAutofit/>
          </a:bodyPr>
          <a:lstStyle/>
          <a:p>
            <a:pPr lvl="0">
              <a:spcBef>
                <a:spcPts val="0"/>
              </a:spcBef>
              <a:buNone/>
            </a:pPr>
            <a:r>
              <a:t/>
            </a:r>
            <a:endParaRPr/>
          </a:p>
        </p:txBody>
      </p:sp>
      <p:pic>
        <p:nvPicPr>
          <p:cNvPr descr="360 mirror.jpg" id="399" name="Shape 399"/>
          <p:cNvPicPr preferRelativeResize="0"/>
          <p:nvPr/>
        </p:nvPicPr>
        <p:blipFill>
          <a:blip r:embed="rId3">
            <a:alphaModFix/>
          </a:blip>
          <a:stretch>
            <a:fillRect/>
          </a:stretch>
        </p:blipFill>
        <p:spPr>
          <a:xfrm>
            <a:off x="1219700" y="1118162"/>
            <a:ext cx="6588173" cy="3944824"/>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3" name="Shape 403"/>
        <p:cNvGrpSpPr/>
        <p:nvPr/>
      </p:nvGrpSpPr>
      <p:grpSpPr>
        <a:xfrm>
          <a:off x="0" y="0"/>
          <a:ext cx="0" cy="0"/>
          <a:chOff x="0" y="0"/>
          <a:chExt cx="0" cy="0"/>
        </a:xfrm>
      </p:grpSpPr>
      <p:sp>
        <p:nvSpPr>
          <p:cNvPr id="404" name="Shape 404"/>
          <p:cNvSpPr txBox="1"/>
          <p:nvPr>
            <p:ph type="title"/>
          </p:nvPr>
        </p:nvSpPr>
        <p:spPr>
          <a:xfrm>
            <a:off x="197850" y="129649"/>
            <a:ext cx="8229600" cy="971400"/>
          </a:xfrm>
          <a:prstGeom prst="rect">
            <a:avLst/>
          </a:prstGeom>
          <a:solidFill>
            <a:srgbClr val="6AA84F"/>
          </a:solidFill>
        </p:spPr>
        <p:txBody>
          <a:bodyPr anchorCtr="0" anchor="b" bIns="91425" lIns="91425" rIns="91425" tIns="91425">
            <a:noAutofit/>
          </a:bodyPr>
          <a:lstStyle/>
          <a:p>
            <a:pPr lvl="0">
              <a:spcBef>
                <a:spcPts val="0"/>
              </a:spcBef>
              <a:buNone/>
            </a:pPr>
            <a:r>
              <a:rPr b="1" lang="en" sz="6000"/>
              <a:t>Getting into the 360°</a:t>
            </a:r>
          </a:p>
        </p:txBody>
      </p:sp>
      <p:sp>
        <p:nvSpPr>
          <p:cNvPr id="405" name="Shape 405"/>
          <p:cNvSpPr txBox="1"/>
          <p:nvPr>
            <p:ph idx="1" type="body"/>
          </p:nvPr>
        </p:nvSpPr>
        <p:spPr>
          <a:xfrm>
            <a:off x="457200" y="1200150"/>
            <a:ext cx="8229600" cy="3725700"/>
          </a:xfrm>
          <a:prstGeom prst="rect">
            <a:avLst/>
          </a:prstGeom>
        </p:spPr>
        <p:txBody>
          <a:bodyPr anchorCtr="0" anchor="t" bIns="91425" lIns="91425" rIns="91425" tIns="91425">
            <a:noAutofit/>
          </a:bodyPr>
          <a:lstStyle/>
          <a:p>
            <a:pPr lvl="0">
              <a:spcBef>
                <a:spcPts val="0"/>
              </a:spcBef>
              <a:buNone/>
            </a:pPr>
            <a:r>
              <a:rPr b="1" lang="en" sz="2400">
                <a:solidFill>
                  <a:srgbClr val="38761D"/>
                </a:solidFill>
              </a:rPr>
              <a:t>WHAT WOULD THEY SAY??</a:t>
            </a:r>
          </a:p>
        </p:txBody>
      </p:sp>
      <p:graphicFrame>
        <p:nvGraphicFramePr>
          <p:cNvPr id="406" name="Shape 406"/>
          <p:cNvGraphicFramePr/>
          <p:nvPr/>
        </p:nvGraphicFramePr>
        <p:xfrm>
          <a:off x="214950" y="1720700"/>
          <a:ext cx="3000000" cy="3000000"/>
        </p:xfrm>
        <a:graphic>
          <a:graphicData uri="http://schemas.openxmlformats.org/drawingml/2006/table">
            <a:tbl>
              <a:tblPr>
                <a:noFill/>
                <a:tableStyleId>{0784BBEC-94B0-4EB0-B44B-2E74FE6CB3B4}</a:tableStyleId>
              </a:tblPr>
              <a:tblGrid>
                <a:gridCol w="1467650"/>
                <a:gridCol w="1467650"/>
                <a:gridCol w="1467650"/>
                <a:gridCol w="1467650"/>
                <a:gridCol w="1467650"/>
                <a:gridCol w="1467650"/>
              </a:tblGrid>
              <a:tr h="1110800">
                <a:tc>
                  <a:txBody>
                    <a:bodyPr>
                      <a:noAutofit/>
                    </a:bodyPr>
                    <a:lstStyle/>
                    <a:p>
                      <a:pPr lvl="0">
                        <a:spcBef>
                          <a:spcPts val="0"/>
                        </a:spcBef>
                        <a:buNone/>
                      </a:pPr>
                      <a:r>
                        <a:rPr lang="en"/>
                        <a:t>ME:</a:t>
                      </a:r>
                    </a:p>
                    <a:p>
                      <a:pPr lvl="0">
                        <a:spcBef>
                          <a:spcPts val="0"/>
                        </a:spcBef>
                        <a:buNone/>
                      </a:pPr>
                      <a:r>
                        <a:rPr lang="en"/>
                        <a:t>TODAY</a:t>
                      </a:r>
                    </a:p>
                  </a:txBody>
                  <a:tcPr marT="91425" marB="91425" marR="91425" marL="91425"/>
                </a:tc>
                <a:tc>
                  <a:txBody>
                    <a:bodyPr>
                      <a:noAutofit/>
                    </a:bodyPr>
                    <a:lstStyle/>
                    <a:p>
                      <a:pPr lvl="0">
                        <a:spcBef>
                          <a:spcPts val="0"/>
                        </a:spcBef>
                        <a:buNone/>
                      </a:pPr>
                      <a:r>
                        <a:rPr lang="en"/>
                        <a:t>ME:</a:t>
                      </a:r>
                    </a:p>
                    <a:p>
                      <a:pPr lvl="0">
                        <a:spcBef>
                          <a:spcPts val="0"/>
                        </a:spcBef>
                        <a:buNone/>
                      </a:pPr>
                      <a:r>
                        <a:rPr lang="en"/>
                        <a:t>YEAR 1</a:t>
                      </a:r>
                    </a:p>
                  </a:txBody>
                  <a:tcPr marT="91425" marB="91425" marR="91425" marL="91425"/>
                </a:tc>
                <a:tc>
                  <a:txBody>
                    <a:bodyPr>
                      <a:noAutofit/>
                    </a:bodyPr>
                    <a:lstStyle/>
                    <a:p>
                      <a:pPr lvl="0">
                        <a:spcBef>
                          <a:spcPts val="0"/>
                        </a:spcBef>
                        <a:buNone/>
                      </a:pPr>
                      <a:r>
                        <a:rPr lang="en"/>
                        <a:t>COLLEAGUE</a:t>
                      </a:r>
                    </a:p>
                  </a:txBody>
                  <a:tcPr marT="91425" marB="91425" marR="91425" marL="91425"/>
                </a:tc>
                <a:tc>
                  <a:txBody>
                    <a:bodyPr>
                      <a:noAutofit/>
                    </a:bodyPr>
                    <a:lstStyle/>
                    <a:p>
                      <a:pPr lvl="0">
                        <a:spcBef>
                          <a:spcPts val="0"/>
                        </a:spcBef>
                        <a:buNone/>
                      </a:pPr>
                      <a:r>
                        <a:rPr lang="en"/>
                        <a:t>SUPERVISOR</a:t>
                      </a:r>
                    </a:p>
                  </a:txBody>
                  <a:tcPr marT="91425" marB="91425" marR="91425" marL="91425"/>
                </a:tc>
                <a:tc>
                  <a:txBody>
                    <a:bodyPr>
                      <a:noAutofit/>
                    </a:bodyPr>
                    <a:lstStyle/>
                    <a:p>
                      <a:pPr lvl="0">
                        <a:spcBef>
                          <a:spcPts val="0"/>
                        </a:spcBef>
                        <a:buNone/>
                      </a:pPr>
                      <a:r>
                        <a:rPr lang="en"/>
                        <a:t>EXCELLING </a:t>
                      </a:r>
                    </a:p>
                    <a:p>
                      <a:pPr lvl="0">
                        <a:spcBef>
                          <a:spcPts val="0"/>
                        </a:spcBef>
                        <a:buNone/>
                      </a:pPr>
                      <a:r>
                        <a:rPr lang="en"/>
                        <a:t>STUDENT</a:t>
                      </a:r>
                    </a:p>
                  </a:txBody>
                  <a:tcPr marT="91425" marB="91425" marR="91425" marL="91425"/>
                </a:tc>
                <a:tc>
                  <a:txBody>
                    <a:bodyPr>
                      <a:noAutofit/>
                    </a:bodyPr>
                    <a:lstStyle/>
                    <a:p>
                      <a:pPr lvl="0">
                        <a:spcBef>
                          <a:spcPts val="0"/>
                        </a:spcBef>
                        <a:buNone/>
                      </a:pPr>
                      <a:r>
                        <a:rPr lang="en"/>
                        <a:t>STRUGGLING STUDENT</a:t>
                      </a:r>
                    </a:p>
                  </a:txBody>
                  <a:tcPr marT="91425" marB="91425" marR="91425" marL="91425"/>
                </a:tc>
              </a:tr>
              <a:tr h="2223725">
                <a:tc>
                  <a:txBody>
                    <a:bodyPr>
                      <a:noAutofit/>
                    </a:bodyPr>
                    <a:lstStyle/>
                    <a:p>
                      <a:pPr lvl="0">
                        <a:spcBef>
                          <a:spcPts val="0"/>
                        </a:spcBef>
                        <a:buNone/>
                      </a:pPr>
                      <a:r>
                        <a:t/>
                      </a:r>
                      <a:endParaRPr/>
                    </a:p>
                    <a:p>
                      <a:pPr lvl="0">
                        <a:spcBef>
                          <a:spcPts val="0"/>
                        </a:spcBef>
                        <a:buNone/>
                      </a:pPr>
                      <a:r>
                        <a:rPr lang="en"/>
                        <a:t>Curriculum Strengths</a:t>
                      </a:r>
                    </a:p>
                    <a:p>
                      <a:pPr lvl="0">
                        <a:spcBef>
                          <a:spcPts val="0"/>
                        </a:spcBef>
                        <a:buNone/>
                      </a:pPr>
                      <a:r>
                        <a:t/>
                      </a:r>
                      <a:endParaRPr/>
                    </a:p>
                    <a:p>
                      <a:pPr lvl="0">
                        <a:spcBef>
                          <a:spcPts val="0"/>
                        </a:spcBef>
                        <a:buNone/>
                      </a:pPr>
                      <a:r>
                        <a:rPr lang="en"/>
                        <a:t>Areas to Address</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txBody>
                  <a:tcPr marT="91425" marB="91425" marR="91425" marL="91425"/>
                </a:tc>
                <a:tc>
                  <a:txBody>
                    <a:bodyPr>
                      <a:noAutofit/>
                    </a:bodyPr>
                    <a:lstStyle/>
                    <a:p>
                      <a:pPr lvl="0">
                        <a:spcBef>
                          <a:spcPts val="0"/>
                        </a:spcBef>
                        <a:buNone/>
                      </a:pPr>
                      <a:r>
                        <a:t/>
                      </a:r>
                      <a:endParaRPr/>
                    </a:p>
                  </a:txBody>
                  <a:tcPr marT="91425" marB="91425" marR="91425" marL="91425"/>
                </a:tc>
                <a:tc>
                  <a:txBody>
                    <a:bodyPr>
                      <a:noAutofit/>
                    </a:bodyPr>
                    <a:lstStyle/>
                    <a:p>
                      <a:pPr lvl="0">
                        <a:spcBef>
                          <a:spcPts val="0"/>
                        </a:spcBef>
                        <a:buNone/>
                      </a:pPr>
                      <a:r>
                        <a:t/>
                      </a:r>
                      <a:endParaRPr/>
                    </a:p>
                  </a:txBody>
                  <a:tcPr marT="91425" marB="91425" marR="91425" marL="91425"/>
                </a:tc>
                <a:tc>
                  <a:txBody>
                    <a:bodyPr>
                      <a:noAutofit/>
                    </a:bodyPr>
                    <a:lstStyle/>
                    <a:p>
                      <a:pPr lvl="0">
                        <a:spcBef>
                          <a:spcPts val="0"/>
                        </a:spcBef>
                        <a:buNone/>
                      </a:pPr>
                      <a:r>
                        <a:t/>
                      </a:r>
                      <a:endParaRPr/>
                    </a:p>
                  </a:txBody>
                  <a:tcPr marT="91425" marB="91425" marR="91425" marL="91425"/>
                </a:tc>
                <a:tc>
                  <a:txBody>
                    <a:bodyPr>
                      <a:noAutofit/>
                    </a:bodyPr>
                    <a:lstStyle/>
                    <a:p>
                      <a:pPr lvl="0">
                        <a:spcBef>
                          <a:spcPts val="0"/>
                        </a:spcBef>
                        <a:buNone/>
                      </a:pPr>
                      <a:r>
                        <a:t/>
                      </a:r>
                      <a:endParaRPr/>
                    </a:p>
                  </a:txBody>
                  <a:tcPr marT="91425" marB="91425" marR="91425" marL="91425"/>
                </a:tc>
                <a:tc>
                  <a:txBody>
                    <a:bodyPr>
                      <a:noAutofit/>
                    </a:bodyPr>
                    <a:lstStyle/>
                    <a:p>
                      <a:pPr lvl="0">
                        <a:spcBef>
                          <a:spcPts val="0"/>
                        </a:spcBef>
                        <a:buNone/>
                      </a:pPr>
                      <a:r>
                        <a:t/>
                      </a:r>
                      <a:endParaRPr/>
                    </a:p>
                  </a:txBody>
                  <a:tcPr marT="91425" marB="91425" marR="91425" marL="91425"/>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0" name="Shape 410"/>
        <p:cNvGrpSpPr/>
        <p:nvPr/>
      </p:nvGrpSpPr>
      <p:grpSpPr>
        <a:xfrm>
          <a:off x="0" y="0"/>
          <a:ext cx="0" cy="0"/>
          <a:chOff x="0" y="0"/>
          <a:chExt cx="0" cy="0"/>
        </a:xfrm>
      </p:grpSpPr>
      <p:sp>
        <p:nvSpPr>
          <p:cNvPr id="411" name="Shape 411"/>
          <p:cNvSpPr txBox="1"/>
          <p:nvPr>
            <p:ph type="title"/>
          </p:nvPr>
        </p:nvSpPr>
        <p:spPr>
          <a:xfrm>
            <a:off x="457200" y="205978"/>
            <a:ext cx="8229600" cy="857400"/>
          </a:xfrm>
          <a:prstGeom prst="rect">
            <a:avLst/>
          </a:prstGeom>
        </p:spPr>
        <p:txBody>
          <a:bodyPr anchorCtr="0" anchor="ctr" bIns="91425" lIns="91425" rIns="91425" tIns="91425">
            <a:noAutofit/>
          </a:bodyPr>
          <a:lstStyle/>
          <a:p>
            <a:pPr lvl="0" algn="l">
              <a:spcBef>
                <a:spcPts val="0"/>
              </a:spcBef>
              <a:buNone/>
            </a:pPr>
            <a:r>
              <a:rPr b="1" lang="en" sz="3600">
                <a:solidFill>
                  <a:srgbClr val="FF9900"/>
                </a:solidFill>
              </a:rPr>
              <a:t>           Thinking about your teaching </a:t>
            </a:r>
          </a:p>
        </p:txBody>
      </p:sp>
      <p:sp>
        <p:nvSpPr>
          <p:cNvPr id="412" name="Shape 412"/>
          <p:cNvSpPr txBox="1"/>
          <p:nvPr>
            <p:ph idx="1" type="body"/>
          </p:nvPr>
        </p:nvSpPr>
        <p:spPr>
          <a:xfrm>
            <a:off x="457200" y="1200150"/>
            <a:ext cx="8229600" cy="2785199"/>
          </a:xfrm>
          <a:prstGeom prst="rect">
            <a:avLst/>
          </a:prstGeom>
        </p:spPr>
        <p:txBody>
          <a:bodyPr anchorCtr="0" anchor="t" bIns="91425" lIns="91425" rIns="91425" tIns="91425">
            <a:noAutofit/>
          </a:bodyPr>
          <a:lstStyle/>
          <a:p>
            <a:pPr lvl="0">
              <a:spcBef>
                <a:spcPts val="0"/>
              </a:spcBef>
              <a:buNone/>
            </a:pPr>
            <a:r>
              <a:t/>
            </a:r>
            <a:endParaRPr/>
          </a:p>
        </p:txBody>
      </p:sp>
      <p:graphicFrame>
        <p:nvGraphicFramePr>
          <p:cNvPr id="413" name="Shape 413"/>
          <p:cNvGraphicFramePr/>
          <p:nvPr/>
        </p:nvGraphicFramePr>
        <p:xfrm>
          <a:off x="419175" y="1350850"/>
          <a:ext cx="3000000" cy="3000000"/>
        </p:xfrm>
        <a:graphic>
          <a:graphicData uri="http://schemas.openxmlformats.org/drawingml/2006/table">
            <a:tbl>
              <a:tblPr>
                <a:noFill/>
                <a:tableStyleId>{0784BBEC-94B0-4EB0-B44B-2E74FE6CB3B4}</a:tableStyleId>
              </a:tblPr>
              <a:tblGrid>
                <a:gridCol w="2896000"/>
                <a:gridCol w="2896000"/>
                <a:gridCol w="2896000"/>
              </a:tblGrid>
              <a:tr h="381000">
                <a:tc>
                  <a:txBody>
                    <a:bodyPr>
                      <a:noAutofit/>
                    </a:bodyPr>
                    <a:lstStyle/>
                    <a:p>
                      <a:pPr lvl="0">
                        <a:spcBef>
                          <a:spcPts val="0"/>
                        </a:spcBef>
                        <a:buNone/>
                      </a:pPr>
                      <a:r>
                        <a:rPr b="1" lang="en" sz="3000">
                          <a:solidFill>
                            <a:srgbClr val="9900FF"/>
                          </a:solidFill>
                        </a:rPr>
                        <a:t>     KNOW</a:t>
                      </a:r>
                    </a:p>
                  </a:txBody>
                  <a:tcPr marT="91425" marB="91425" marR="91425" marL="91425"/>
                </a:tc>
                <a:tc>
                  <a:txBody>
                    <a:bodyPr>
                      <a:noAutofit/>
                    </a:bodyPr>
                    <a:lstStyle/>
                    <a:p>
                      <a:pPr lvl="0">
                        <a:spcBef>
                          <a:spcPts val="0"/>
                        </a:spcBef>
                        <a:buNone/>
                      </a:pPr>
                      <a:r>
                        <a:rPr b="1" lang="en" sz="3000">
                          <a:solidFill>
                            <a:srgbClr val="FF0000"/>
                          </a:solidFill>
                        </a:rPr>
                        <a:t>        DO</a:t>
                      </a:r>
                    </a:p>
                  </a:txBody>
                  <a:tcPr marT="91425" marB="91425" marR="91425" marL="91425"/>
                </a:tc>
                <a:tc>
                  <a:txBody>
                    <a:bodyPr>
                      <a:noAutofit/>
                    </a:bodyPr>
                    <a:lstStyle/>
                    <a:p>
                      <a:pPr lvl="0" rtl="0">
                        <a:spcBef>
                          <a:spcPts val="0"/>
                        </a:spcBef>
                        <a:buNone/>
                      </a:pPr>
                      <a:r>
                        <a:rPr b="1" lang="en" sz="3000">
                          <a:solidFill>
                            <a:srgbClr val="0000FF"/>
                          </a:solidFill>
                        </a:rPr>
                        <a:t>UNDERSTAND</a:t>
                      </a:r>
                    </a:p>
                    <a:p>
                      <a:pPr lvl="0" rtl="0">
                        <a:spcBef>
                          <a:spcPts val="0"/>
                        </a:spcBef>
                        <a:buNone/>
                      </a:pPr>
                      <a:r>
                        <a:t/>
                      </a:r>
                      <a:endParaRPr b="1" sz="3000">
                        <a:solidFill>
                          <a:srgbClr val="0000FF"/>
                        </a:solidFill>
                      </a:endParaRPr>
                    </a:p>
                    <a:p>
                      <a:pPr lvl="0" rtl="0">
                        <a:spcBef>
                          <a:spcPts val="0"/>
                        </a:spcBef>
                        <a:buNone/>
                      </a:pPr>
                      <a:r>
                        <a:t/>
                      </a:r>
                      <a:endParaRPr b="1" sz="3000">
                        <a:solidFill>
                          <a:srgbClr val="0000FF"/>
                        </a:solidFill>
                      </a:endParaRPr>
                    </a:p>
                    <a:p>
                      <a:pPr lvl="0" rtl="0">
                        <a:spcBef>
                          <a:spcPts val="0"/>
                        </a:spcBef>
                        <a:buNone/>
                      </a:pPr>
                      <a:r>
                        <a:t/>
                      </a:r>
                      <a:endParaRPr b="1" sz="3000">
                        <a:solidFill>
                          <a:srgbClr val="0000FF"/>
                        </a:solidFill>
                      </a:endParaRPr>
                    </a:p>
                    <a:p>
                      <a:pPr lvl="0" rtl="0">
                        <a:spcBef>
                          <a:spcPts val="0"/>
                        </a:spcBef>
                        <a:buNone/>
                      </a:pPr>
                      <a:r>
                        <a:t/>
                      </a:r>
                      <a:endParaRPr b="1" sz="3000">
                        <a:solidFill>
                          <a:srgbClr val="0000FF"/>
                        </a:solidFill>
                      </a:endParaRPr>
                    </a:p>
                    <a:p>
                      <a:pPr lvl="0" rtl="0">
                        <a:spcBef>
                          <a:spcPts val="0"/>
                        </a:spcBef>
                        <a:buNone/>
                      </a:pPr>
                      <a:r>
                        <a:t/>
                      </a:r>
                      <a:endParaRPr b="1" sz="3000">
                        <a:solidFill>
                          <a:srgbClr val="0000FF"/>
                        </a:solidFill>
                      </a:endParaRPr>
                    </a:p>
                    <a:p>
                      <a:pPr lvl="0" rtl="0">
                        <a:spcBef>
                          <a:spcPts val="0"/>
                        </a:spcBef>
                        <a:buNone/>
                      </a:pPr>
                      <a:r>
                        <a:t/>
                      </a:r>
                      <a:endParaRPr b="1" sz="3000">
                        <a:solidFill>
                          <a:srgbClr val="0000FF"/>
                        </a:solidFill>
                      </a:endParaRPr>
                    </a:p>
                    <a:p>
                      <a:pPr lvl="0">
                        <a:spcBef>
                          <a:spcPts val="0"/>
                        </a:spcBef>
                        <a:buNone/>
                      </a:pPr>
                      <a:r>
                        <a:t/>
                      </a:r>
                      <a:endParaRPr b="1" sz="3000">
                        <a:solidFill>
                          <a:srgbClr val="0000FF"/>
                        </a:solidFill>
                      </a:endParaRPr>
                    </a:p>
                  </a:txBody>
                  <a:tcPr marT="91425" marB="91425" marR="91425" marL="91425"/>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7" name="Shape 417"/>
        <p:cNvGrpSpPr/>
        <p:nvPr/>
      </p:nvGrpSpPr>
      <p:grpSpPr>
        <a:xfrm>
          <a:off x="0" y="0"/>
          <a:ext cx="0" cy="0"/>
          <a:chOff x="0" y="0"/>
          <a:chExt cx="0" cy="0"/>
        </a:xfrm>
      </p:grpSpPr>
      <p:sp>
        <p:nvSpPr>
          <p:cNvPr id="418" name="Shape 418"/>
          <p:cNvSpPr txBox="1"/>
          <p:nvPr>
            <p:ph type="ctrTitle"/>
          </p:nvPr>
        </p:nvSpPr>
        <p:spPr>
          <a:xfrm>
            <a:off x="311700" y="174875"/>
            <a:ext cx="8520600" cy="1164300"/>
          </a:xfrm>
          <a:prstGeom prst="rect">
            <a:avLst/>
          </a:prstGeom>
          <a:solidFill>
            <a:srgbClr val="00FFFF"/>
          </a:solidFill>
        </p:spPr>
        <p:txBody>
          <a:bodyPr anchorCtr="0" anchor="b" bIns="91425" lIns="91425" rIns="91425" tIns="91425">
            <a:noAutofit/>
          </a:bodyPr>
          <a:lstStyle/>
          <a:p>
            <a:pPr lvl="0">
              <a:spcBef>
                <a:spcPts val="0"/>
              </a:spcBef>
              <a:buNone/>
            </a:pPr>
            <a:r>
              <a:rPr b="1" lang="en"/>
              <a:t>CLOSE READING</a:t>
            </a:r>
          </a:p>
        </p:txBody>
      </p:sp>
      <p:sp>
        <p:nvSpPr>
          <p:cNvPr id="419" name="Shape 419"/>
          <p:cNvSpPr txBox="1"/>
          <p:nvPr>
            <p:ph idx="1" type="subTitle"/>
          </p:nvPr>
        </p:nvSpPr>
        <p:spPr>
          <a:xfrm>
            <a:off x="311700" y="1479025"/>
            <a:ext cx="8520600" cy="3038100"/>
          </a:xfrm>
          <a:prstGeom prst="rect">
            <a:avLst/>
          </a:prstGeom>
        </p:spPr>
        <p:txBody>
          <a:bodyPr anchorCtr="0" anchor="t" bIns="91425" lIns="91425" rIns="91425" tIns="91425">
            <a:noAutofit/>
          </a:bodyPr>
          <a:lstStyle/>
          <a:p>
            <a:pPr lvl="0" rtl="0" algn="l">
              <a:spcBef>
                <a:spcPts val="0"/>
              </a:spcBef>
              <a:buNone/>
            </a:pPr>
            <a:r>
              <a:rPr b="1" lang="en" sz="3000">
                <a:solidFill>
                  <a:srgbClr val="FF0000"/>
                </a:solidFill>
              </a:rPr>
              <a:t>What might we want to look for in each round?</a:t>
            </a:r>
          </a:p>
          <a:p>
            <a:pPr indent="-419100" lvl="0" marL="457200" rtl="0" algn="l">
              <a:spcBef>
                <a:spcPts val="0"/>
              </a:spcBef>
              <a:buClr>
                <a:srgbClr val="0000FF"/>
              </a:buClr>
              <a:buSzPct val="100000"/>
              <a:buAutoNum type="arabicPeriod"/>
            </a:pPr>
            <a:r>
              <a:rPr b="1" lang="en" sz="3000">
                <a:solidFill>
                  <a:srgbClr val="0000FF"/>
                </a:solidFill>
              </a:rPr>
              <a:t>Subject Matter</a:t>
            </a:r>
          </a:p>
          <a:p>
            <a:pPr indent="-419100" lvl="0" marL="457200" rtl="0" algn="l">
              <a:spcBef>
                <a:spcPts val="0"/>
              </a:spcBef>
              <a:buClr>
                <a:srgbClr val="9900FF"/>
              </a:buClr>
              <a:buSzPct val="100000"/>
              <a:buAutoNum type="arabicPeriod"/>
            </a:pPr>
            <a:r>
              <a:rPr b="1" lang="en" sz="3000">
                <a:solidFill>
                  <a:srgbClr val="9900FF"/>
                </a:solidFill>
              </a:rPr>
              <a:t>Goals</a:t>
            </a:r>
          </a:p>
          <a:p>
            <a:pPr indent="-419100" lvl="0" marL="457200" rtl="0" algn="l">
              <a:spcBef>
                <a:spcPts val="0"/>
              </a:spcBef>
              <a:buClr>
                <a:srgbClr val="0C343D"/>
              </a:buClr>
              <a:buSzPct val="100000"/>
              <a:buAutoNum type="arabicPeriod"/>
            </a:pPr>
            <a:r>
              <a:rPr b="1" lang="en" sz="3000">
                <a:solidFill>
                  <a:srgbClr val="0C343D"/>
                </a:solidFill>
              </a:rPr>
              <a:t>Enduring Understandings/Pedagogic Approach/Building Blocks</a:t>
            </a:r>
          </a:p>
          <a:p>
            <a:pPr lvl="0" rtl="0" algn="l">
              <a:spcBef>
                <a:spcPts val="0"/>
              </a:spcBef>
              <a:buNone/>
            </a:pPr>
            <a:r>
              <a:t/>
            </a:r>
            <a:endParaRPr b="1" sz="3000">
              <a:solidFill>
                <a:srgbClr val="0000FF"/>
              </a:solidFill>
            </a:endParaRPr>
          </a:p>
          <a:p>
            <a:pPr lvl="0">
              <a:spcBef>
                <a:spcPts val="0"/>
              </a:spcBef>
              <a:buNone/>
            </a:pPr>
            <a:r>
              <a:t/>
            </a:r>
            <a:endParaRPr b="1">
              <a:solidFill>
                <a:srgbClr val="9900FF"/>
              </a:solidFill>
            </a:endParaRPr>
          </a:p>
        </p:txBody>
      </p:sp>
      <p:graphicFrame>
        <p:nvGraphicFramePr>
          <p:cNvPr id="420" name="Shape 420"/>
          <p:cNvGraphicFramePr/>
          <p:nvPr/>
        </p:nvGraphicFramePr>
        <p:xfrm>
          <a:off x="152400" y="152400"/>
          <a:ext cx="3000000" cy="3000000"/>
        </p:xfrm>
        <a:graphic>
          <a:graphicData uri="http://schemas.openxmlformats.org/drawingml/2006/table">
            <a:tbl>
              <a:tblPr>
                <a:noFill/>
                <a:tableStyleId>{DC4181DA-9305-4B9A-B08C-47358307CBA3}</a:tableStyleId>
              </a:tblPr>
              <a:tblGrid>
                <a:gridCol w="8229600"/>
              </a:tblGrid>
              <a:tr h="771525">
                <a:tc>
                  <a:txBody>
                    <a:bodyPr>
                      <a:noAutofit/>
                    </a:bodyPr>
                    <a:lstStyle/>
                    <a:p>
                      <a:pPr lvl="0" rtl="0">
                        <a:spcBef>
                          <a:spcPts val="0"/>
                        </a:spcBef>
                        <a:buNone/>
                      </a:pPr>
                      <a:r>
                        <a:t/>
                      </a:r>
                      <a:endParaRPr/>
                    </a:p>
                  </a:txBody>
                  <a:tcPr marT="91425" marB="91425" marR="91425" marL="91425"/>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4" name="Shape 424"/>
        <p:cNvGrpSpPr/>
        <p:nvPr/>
      </p:nvGrpSpPr>
      <p:grpSpPr>
        <a:xfrm>
          <a:off x="0" y="0"/>
          <a:ext cx="0" cy="0"/>
          <a:chOff x="0" y="0"/>
          <a:chExt cx="0" cy="0"/>
        </a:xfrm>
      </p:grpSpPr>
      <p:sp>
        <p:nvSpPr>
          <p:cNvPr id="425" name="Shape 425"/>
          <p:cNvSpPr txBox="1"/>
          <p:nvPr>
            <p:ph type="title"/>
          </p:nvPr>
        </p:nvSpPr>
        <p:spPr>
          <a:xfrm>
            <a:off x="457200" y="29225"/>
            <a:ext cx="8229600" cy="1417200"/>
          </a:xfrm>
          <a:prstGeom prst="rect">
            <a:avLst/>
          </a:prstGeom>
          <a:solidFill>
            <a:srgbClr val="E06666"/>
          </a:solidFill>
        </p:spPr>
        <p:txBody>
          <a:bodyPr anchorCtr="0" anchor="b" bIns="91425" lIns="91425" rIns="91425" tIns="91425">
            <a:noAutofit/>
          </a:bodyPr>
          <a:lstStyle/>
          <a:p>
            <a:pPr lvl="0">
              <a:spcBef>
                <a:spcPts val="0"/>
              </a:spcBef>
              <a:buNone/>
            </a:pPr>
            <a:r>
              <a:rPr b="1" lang="en" sz="4800"/>
              <a:t>See How It Grows, PART 1 Step I: Traditional Unit</a:t>
            </a:r>
          </a:p>
        </p:txBody>
      </p:sp>
      <p:sp>
        <p:nvSpPr>
          <p:cNvPr id="426" name="Shape 426"/>
          <p:cNvSpPr txBox="1"/>
          <p:nvPr>
            <p:ph idx="1" type="body"/>
          </p:nvPr>
        </p:nvSpPr>
        <p:spPr>
          <a:xfrm>
            <a:off x="457200" y="1544025"/>
            <a:ext cx="8229600" cy="3521700"/>
          </a:xfrm>
          <a:prstGeom prst="rect">
            <a:avLst/>
          </a:prstGeom>
        </p:spPr>
        <p:txBody>
          <a:bodyPr anchorCtr="0" anchor="t" bIns="91425" lIns="91425" rIns="91425" tIns="91425">
            <a:noAutofit/>
          </a:bodyPr>
          <a:lstStyle/>
          <a:p>
            <a:pPr lvl="0">
              <a:lnSpc>
                <a:spcPct val="115000"/>
              </a:lnSpc>
              <a:spcBef>
                <a:spcPts val="0"/>
              </a:spcBef>
              <a:buClr>
                <a:schemeClr val="dk1"/>
              </a:buClr>
              <a:buSzPct val="61111"/>
              <a:buFont typeface="Arial"/>
              <a:buNone/>
            </a:pPr>
            <a:r>
              <a:rPr b="1" lang="en" sz="1800">
                <a:solidFill>
                  <a:schemeClr val="dk1"/>
                </a:solidFill>
              </a:rPr>
              <a:t>Select either </a:t>
            </a:r>
            <a:r>
              <a:rPr b="1" lang="en" sz="1800" u="sng">
                <a:solidFill>
                  <a:schemeClr val="dk1"/>
                </a:solidFill>
              </a:rPr>
              <a:t>Traditional Unit</a:t>
            </a:r>
            <a:r>
              <a:rPr b="1" lang="en" sz="1800">
                <a:solidFill>
                  <a:schemeClr val="dk1"/>
                </a:solidFill>
              </a:rPr>
              <a:t>,  ELA or Math, p. 4 in the Resource Packet.</a:t>
            </a:r>
          </a:p>
          <a:p>
            <a:pPr indent="-342900" lvl="0" marL="457200">
              <a:spcBef>
                <a:spcPts val="0"/>
              </a:spcBef>
              <a:spcAft>
                <a:spcPts val="1600"/>
              </a:spcAft>
              <a:buClr>
                <a:schemeClr val="dk1"/>
              </a:buClr>
              <a:buSzPct val="100000"/>
              <a:buAutoNum type="arabicPeriod"/>
            </a:pPr>
            <a:r>
              <a:rPr b="1" lang="en" sz="1800">
                <a:solidFill>
                  <a:schemeClr val="dk1"/>
                </a:solidFill>
              </a:rPr>
              <a:t>Imagine giving this to a new teacher</a:t>
            </a:r>
          </a:p>
          <a:p>
            <a:pPr indent="-342900" lvl="0" marL="457200">
              <a:spcBef>
                <a:spcPts val="0"/>
              </a:spcBef>
              <a:spcAft>
                <a:spcPts val="1600"/>
              </a:spcAft>
              <a:buClr>
                <a:schemeClr val="dk1"/>
              </a:buClr>
              <a:buSzPct val="100000"/>
              <a:buAutoNum type="arabicPeriod"/>
            </a:pPr>
            <a:r>
              <a:rPr b="1" lang="en" sz="1800">
                <a:solidFill>
                  <a:schemeClr val="dk1"/>
                </a:solidFill>
              </a:rPr>
              <a:t>Consider the Curriculum Elements: Content, Skills, and Concepts (Know/Do/Understand)</a:t>
            </a:r>
          </a:p>
          <a:p>
            <a:pPr indent="-342900" lvl="0" marL="457200">
              <a:spcBef>
                <a:spcPts val="0"/>
              </a:spcBef>
              <a:spcAft>
                <a:spcPts val="1600"/>
              </a:spcAft>
              <a:buClr>
                <a:srgbClr val="595959"/>
              </a:buClr>
              <a:buSzPct val="100000"/>
              <a:buAutoNum type="arabicPeriod"/>
            </a:pPr>
            <a:r>
              <a:rPr b="1" lang="en" sz="1800">
                <a:solidFill>
                  <a:schemeClr val="dk1"/>
                </a:solidFill>
              </a:rPr>
              <a:t>Is there anything missing? </a:t>
            </a:r>
          </a:p>
          <a:p>
            <a:pPr indent="-342900" lvl="0" marL="457200">
              <a:spcBef>
                <a:spcPts val="0"/>
              </a:spcBef>
              <a:spcAft>
                <a:spcPts val="1600"/>
              </a:spcAft>
              <a:buClr>
                <a:srgbClr val="595959"/>
              </a:buClr>
              <a:buSzPct val="100000"/>
              <a:buAutoNum type="arabicPeriod"/>
            </a:pPr>
            <a:r>
              <a:rPr b="1" lang="en" sz="1800">
                <a:solidFill>
                  <a:schemeClr val="dk1"/>
                </a:solidFill>
              </a:rPr>
              <a:t>What is the larger context for student learning?</a:t>
            </a:r>
          </a:p>
          <a:p>
            <a:pPr indent="-342900" lvl="0" marL="457200">
              <a:spcBef>
                <a:spcPts val="0"/>
              </a:spcBef>
              <a:spcAft>
                <a:spcPts val="1600"/>
              </a:spcAft>
              <a:buClr>
                <a:srgbClr val="595959"/>
              </a:buClr>
              <a:buSzPct val="100000"/>
              <a:buAutoNum type="arabicPeriod"/>
            </a:pPr>
            <a:r>
              <a:rPr b="1" lang="en" sz="1800">
                <a:solidFill>
                  <a:schemeClr val="dk1"/>
                </a:solidFill>
              </a:rPr>
              <a:t>Is there an Essential Question You Might ADD?? </a:t>
            </a:r>
          </a:p>
          <a:p>
            <a:pPr indent="-342900" lvl="0" marL="457200">
              <a:spcBef>
                <a:spcPts val="0"/>
              </a:spcBef>
              <a:spcAft>
                <a:spcPts val="1600"/>
              </a:spcAft>
              <a:buClr>
                <a:srgbClr val="595959"/>
              </a:buClr>
              <a:buSzPct val="100000"/>
              <a:buAutoNum type="arabicPeriod"/>
            </a:pPr>
            <a:r>
              <a:rPr b="1" lang="en" sz="1800">
                <a:solidFill>
                  <a:schemeClr val="dk1"/>
                </a:solidFill>
              </a:rPr>
              <a:t>What is the Learning Experience Like for the Students?</a:t>
            </a:r>
          </a:p>
          <a:p>
            <a:pPr indent="-342900" lvl="0" marL="457200">
              <a:spcBef>
                <a:spcPts val="0"/>
              </a:spcBef>
              <a:spcAft>
                <a:spcPts val="1600"/>
              </a:spcAft>
              <a:buClr>
                <a:srgbClr val="595959"/>
              </a:buClr>
              <a:buSzPct val="100000"/>
              <a:buAutoNum type="arabicPeriod"/>
            </a:pPr>
            <a:r>
              <a:rPr b="1" lang="en" sz="1800">
                <a:solidFill>
                  <a:schemeClr val="dk1"/>
                </a:solidFill>
              </a:rPr>
              <a:t>What Is the Teaching Experience Like for the Teacher?</a:t>
            </a:r>
          </a:p>
          <a:p>
            <a:pPr indent="-342900" lvl="0" marL="457200">
              <a:spcBef>
                <a:spcPts val="0"/>
              </a:spcBef>
              <a:spcAft>
                <a:spcPts val="1600"/>
              </a:spcAft>
              <a:buClr>
                <a:srgbClr val="595959"/>
              </a:buClr>
              <a:buSzPct val="100000"/>
              <a:buAutoNum type="arabicPeriod"/>
            </a:pPr>
            <a:r>
              <a:rPr b="1" lang="en" sz="1800">
                <a:solidFill>
                  <a:schemeClr val="dk1"/>
                </a:solidFill>
              </a:rPr>
              <a:t>Do you have any guidance about long block teaching strategies based on the Unit?</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0" name="Shape 430"/>
        <p:cNvGrpSpPr/>
        <p:nvPr/>
      </p:nvGrpSpPr>
      <p:grpSpPr>
        <a:xfrm>
          <a:off x="0" y="0"/>
          <a:ext cx="0" cy="0"/>
          <a:chOff x="0" y="0"/>
          <a:chExt cx="0" cy="0"/>
        </a:xfrm>
      </p:grpSpPr>
      <p:sp>
        <p:nvSpPr>
          <p:cNvPr id="431" name="Shape 431"/>
          <p:cNvSpPr txBox="1"/>
          <p:nvPr>
            <p:ph type="title"/>
          </p:nvPr>
        </p:nvSpPr>
        <p:spPr>
          <a:xfrm>
            <a:off x="457200" y="29225"/>
            <a:ext cx="8229600" cy="1417200"/>
          </a:xfrm>
          <a:prstGeom prst="rect">
            <a:avLst/>
          </a:prstGeom>
          <a:solidFill>
            <a:srgbClr val="6D9EEB"/>
          </a:solidFill>
        </p:spPr>
        <p:txBody>
          <a:bodyPr anchorCtr="0" anchor="b" bIns="91425" lIns="91425" rIns="91425" tIns="91425">
            <a:noAutofit/>
          </a:bodyPr>
          <a:lstStyle/>
          <a:p>
            <a:pPr lvl="0">
              <a:spcBef>
                <a:spcPts val="0"/>
              </a:spcBef>
              <a:buNone/>
            </a:pPr>
            <a:r>
              <a:rPr b="1" lang="en" sz="4800"/>
              <a:t>See How It Grows, PART I: </a:t>
            </a:r>
          </a:p>
          <a:p>
            <a:pPr lvl="0" rtl="0">
              <a:spcBef>
                <a:spcPts val="0"/>
              </a:spcBef>
              <a:buNone/>
            </a:pPr>
            <a:r>
              <a:rPr b="1" lang="en" sz="4800"/>
              <a:t>Step II: Altered Unit</a:t>
            </a:r>
          </a:p>
        </p:txBody>
      </p:sp>
      <p:sp>
        <p:nvSpPr>
          <p:cNvPr id="432" name="Shape 432"/>
          <p:cNvSpPr txBox="1"/>
          <p:nvPr>
            <p:ph idx="1" type="body"/>
          </p:nvPr>
        </p:nvSpPr>
        <p:spPr>
          <a:xfrm>
            <a:off x="457200" y="1544025"/>
            <a:ext cx="8229600" cy="3521700"/>
          </a:xfrm>
          <a:prstGeom prst="rect">
            <a:avLst/>
          </a:prstGeom>
        </p:spPr>
        <p:txBody>
          <a:bodyPr anchorCtr="0" anchor="t" bIns="91425" lIns="91425" rIns="91425" tIns="91425">
            <a:noAutofit/>
          </a:bodyPr>
          <a:lstStyle/>
          <a:p>
            <a:pPr lvl="0" rtl="0">
              <a:lnSpc>
                <a:spcPct val="115000"/>
              </a:lnSpc>
              <a:spcBef>
                <a:spcPts val="0"/>
              </a:spcBef>
              <a:buClr>
                <a:schemeClr val="dk1"/>
              </a:buClr>
              <a:buSzPct val="61111"/>
              <a:buFont typeface="Arial"/>
              <a:buNone/>
            </a:pPr>
            <a:r>
              <a:rPr b="1" lang="en" sz="1800">
                <a:solidFill>
                  <a:schemeClr val="dk1"/>
                </a:solidFill>
              </a:rPr>
              <a:t>Now Look at the Altered Units (ELA, pp 7-8; Math pp 5-6) in the Resource Packet</a:t>
            </a:r>
          </a:p>
          <a:p>
            <a:pPr lvl="0" rtl="0">
              <a:spcBef>
                <a:spcPts val="0"/>
              </a:spcBef>
              <a:spcAft>
                <a:spcPts val="1600"/>
              </a:spcAft>
              <a:buClr>
                <a:schemeClr val="dk1"/>
              </a:buClr>
              <a:buSzPct val="61111"/>
              <a:buFont typeface="Arial"/>
              <a:buNone/>
            </a:pPr>
            <a:r>
              <a:rPr b="1" lang="en" sz="1800">
                <a:solidFill>
                  <a:schemeClr val="dk1"/>
                </a:solidFill>
              </a:rPr>
              <a:t>Consider the Curriculum Elements: Skills, Concepts, Content (Know/Do/Understand)</a:t>
            </a:r>
          </a:p>
          <a:p>
            <a:pPr indent="-342900" lvl="0" marL="457200" rtl="0">
              <a:spcBef>
                <a:spcPts val="0"/>
              </a:spcBef>
              <a:spcAft>
                <a:spcPts val="1600"/>
              </a:spcAft>
              <a:buSzPct val="100000"/>
              <a:buAutoNum type="arabicPeriod"/>
            </a:pPr>
            <a:r>
              <a:rPr b="1" lang="en" sz="1800">
                <a:solidFill>
                  <a:schemeClr val="dk1"/>
                </a:solidFill>
              </a:rPr>
              <a:t>What is the same? What is different? </a:t>
            </a:r>
          </a:p>
          <a:p>
            <a:pPr indent="-342900" lvl="0" marL="457200" rtl="0">
              <a:spcBef>
                <a:spcPts val="0"/>
              </a:spcBef>
              <a:spcAft>
                <a:spcPts val="1600"/>
              </a:spcAft>
              <a:buSzPct val="100000"/>
              <a:buAutoNum type="arabicPeriod"/>
            </a:pPr>
            <a:r>
              <a:rPr b="1" lang="en" sz="1800">
                <a:solidFill>
                  <a:schemeClr val="dk1"/>
                </a:solidFill>
              </a:rPr>
              <a:t>How does including the Essential Questions, Transfer, and Evidence of Learning change the original assignment </a:t>
            </a:r>
            <a:r>
              <a:rPr b="1" i="1" lang="en" sz="1800">
                <a:solidFill>
                  <a:schemeClr val="dk1"/>
                </a:solidFill>
              </a:rPr>
              <a:t>for the student</a:t>
            </a:r>
            <a:r>
              <a:rPr b="1" lang="en" sz="1800">
                <a:solidFill>
                  <a:schemeClr val="dk1"/>
                </a:solidFill>
              </a:rPr>
              <a:t>?     </a:t>
            </a:r>
          </a:p>
          <a:p>
            <a:pPr indent="-342900" lvl="0" marL="457200" rtl="0">
              <a:spcBef>
                <a:spcPts val="0"/>
              </a:spcBef>
              <a:spcAft>
                <a:spcPts val="1600"/>
              </a:spcAft>
              <a:buSzPct val="100000"/>
              <a:buAutoNum type="arabicPeriod"/>
            </a:pPr>
            <a:r>
              <a:rPr b="1" lang="en" sz="1800">
                <a:solidFill>
                  <a:schemeClr val="dk1"/>
                </a:solidFill>
              </a:rPr>
              <a:t>How does it change the experience </a:t>
            </a:r>
            <a:r>
              <a:rPr b="1" i="1" lang="en" sz="1800">
                <a:solidFill>
                  <a:schemeClr val="dk1"/>
                </a:solidFill>
              </a:rPr>
              <a:t>for the teacher</a:t>
            </a:r>
            <a:r>
              <a:rPr b="1" lang="en" sz="1800">
                <a:solidFill>
                  <a:schemeClr val="dk1"/>
                </a:solidFill>
              </a:rPr>
              <a:t>?</a:t>
            </a:r>
          </a:p>
          <a:p>
            <a:pPr indent="-342900" lvl="0" marL="457200" rtl="0">
              <a:spcBef>
                <a:spcPts val="0"/>
              </a:spcBef>
              <a:spcAft>
                <a:spcPts val="1600"/>
              </a:spcAft>
              <a:buSzPct val="100000"/>
              <a:buAutoNum type="arabicPeriod"/>
            </a:pPr>
            <a:r>
              <a:rPr b="1" lang="en" sz="1800">
                <a:solidFill>
                  <a:schemeClr val="dk1"/>
                </a:solidFill>
              </a:rPr>
              <a:t>Do you have any guidance about long block teaching strategies based on the Unit?</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6" name="Shape 436"/>
        <p:cNvGrpSpPr/>
        <p:nvPr/>
      </p:nvGrpSpPr>
      <p:grpSpPr>
        <a:xfrm>
          <a:off x="0" y="0"/>
          <a:ext cx="0" cy="0"/>
          <a:chOff x="0" y="0"/>
          <a:chExt cx="0" cy="0"/>
        </a:xfrm>
      </p:grpSpPr>
      <p:sp>
        <p:nvSpPr>
          <p:cNvPr id="437" name="Shape 437"/>
          <p:cNvSpPr txBox="1"/>
          <p:nvPr>
            <p:ph type="title"/>
          </p:nvPr>
        </p:nvSpPr>
        <p:spPr>
          <a:xfrm>
            <a:off x="457200" y="29225"/>
            <a:ext cx="8229600" cy="793800"/>
          </a:xfrm>
          <a:prstGeom prst="rect">
            <a:avLst/>
          </a:prstGeom>
          <a:solidFill>
            <a:srgbClr val="00FF00"/>
          </a:solidFill>
        </p:spPr>
        <p:txBody>
          <a:bodyPr anchorCtr="0" anchor="b" bIns="91425" lIns="91425" rIns="91425" tIns="91425">
            <a:noAutofit/>
          </a:bodyPr>
          <a:lstStyle/>
          <a:p>
            <a:pPr lvl="0" rtl="0">
              <a:spcBef>
                <a:spcPts val="0"/>
              </a:spcBef>
              <a:buNone/>
            </a:pPr>
            <a:r>
              <a:rPr b="1" lang="en" sz="4800"/>
              <a:t>See How It Grows, PART 2</a:t>
            </a:r>
          </a:p>
        </p:txBody>
      </p:sp>
      <p:sp>
        <p:nvSpPr>
          <p:cNvPr id="438" name="Shape 438"/>
          <p:cNvSpPr txBox="1"/>
          <p:nvPr>
            <p:ph idx="1" type="body"/>
          </p:nvPr>
        </p:nvSpPr>
        <p:spPr>
          <a:xfrm>
            <a:off x="109175" y="3817075"/>
            <a:ext cx="9066000" cy="1238400"/>
          </a:xfrm>
          <a:prstGeom prst="rect">
            <a:avLst/>
          </a:prstGeom>
        </p:spPr>
        <p:txBody>
          <a:bodyPr anchorCtr="0" anchor="t" bIns="91425" lIns="91425" rIns="91425" tIns="91425">
            <a:noAutofit/>
          </a:bodyPr>
          <a:lstStyle/>
          <a:p>
            <a:pPr lvl="0" rtl="0">
              <a:spcBef>
                <a:spcPts val="0"/>
              </a:spcBef>
              <a:spcAft>
                <a:spcPts val="1600"/>
              </a:spcAft>
              <a:buNone/>
            </a:pPr>
            <a:r>
              <a:rPr b="1" lang="en">
                <a:solidFill>
                  <a:srgbClr val="FF0000"/>
                </a:solidFill>
              </a:rPr>
              <a:t>Look at the seven blank boxes.  Where should you begin? Think about building capacity across the grades within your department, the skill levels of your students.  Does this change your response?Consider the realities of block scheduling and the gap in time between semesters.  How does that affect where you start your unit?  What you hope students will be able to DO? UNDERSTAND? KNOW?</a:t>
            </a:r>
          </a:p>
        </p:txBody>
      </p:sp>
      <p:graphicFrame>
        <p:nvGraphicFramePr>
          <p:cNvPr id="439" name="Shape 439"/>
          <p:cNvGraphicFramePr/>
          <p:nvPr/>
        </p:nvGraphicFramePr>
        <p:xfrm>
          <a:off x="952500" y="995525"/>
          <a:ext cx="3000000" cy="3000000"/>
        </p:xfrm>
        <a:graphic>
          <a:graphicData uri="http://schemas.openxmlformats.org/drawingml/2006/table">
            <a:tbl>
              <a:tblPr>
                <a:noFill/>
                <a:tableStyleId>{0784BBEC-94B0-4EB0-B44B-2E74FE6CB3B4}</a:tableStyleId>
              </a:tblPr>
              <a:tblGrid>
                <a:gridCol w="7239000"/>
              </a:tblGrid>
              <a:tr h="512500">
                <a:tc>
                  <a:txBody>
                    <a:bodyPr>
                      <a:noAutofit/>
                    </a:bodyPr>
                    <a:lstStyle/>
                    <a:p>
                      <a:pPr lvl="0">
                        <a:spcBef>
                          <a:spcPts val="0"/>
                        </a:spcBef>
                        <a:buClr>
                          <a:schemeClr val="dk1"/>
                        </a:buClr>
                        <a:buSzPct val="78571"/>
                        <a:buFont typeface="Arial"/>
                        <a:buNone/>
                      </a:pPr>
                      <a:r>
                        <a:rPr b="1" lang="en">
                          <a:solidFill>
                            <a:schemeClr val="dk1"/>
                          </a:solidFill>
                        </a:rPr>
                        <a:t>TRANSFER FROM UNIT TO UNIT</a:t>
                      </a:r>
                    </a:p>
                  </a:txBody>
                  <a:tcPr marT="91425" marB="91425" marR="91425" marL="91425"/>
                </a:tc>
              </a:tr>
            </a:tbl>
          </a:graphicData>
        </a:graphic>
      </p:graphicFrame>
      <p:graphicFrame>
        <p:nvGraphicFramePr>
          <p:cNvPr id="440" name="Shape 440"/>
          <p:cNvGraphicFramePr/>
          <p:nvPr/>
        </p:nvGraphicFramePr>
        <p:xfrm>
          <a:off x="991425" y="1646175"/>
          <a:ext cx="3000000" cy="3000000"/>
        </p:xfrm>
        <a:graphic>
          <a:graphicData uri="http://schemas.openxmlformats.org/drawingml/2006/table">
            <a:tbl>
              <a:tblPr>
                <a:noFill/>
                <a:tableStyleId>{0784BBEC-94B0-4EB0-B44B-2E74FE6CB3B4}</a:tableStyleId>
              </a:tblPr>
              <a:tblGrid>
                <a:gridCol w="3619500"/>
                <a:gridCol w="3619500"/>
              </a:tblGrid>
              <a:tr h="672500">
                <a:tc>
                  <a:txBody>
                    <a:bodyPr>
                      <a:noAutofit/>
                    </a:bodyPr>
                    <a:lstStyle/>
                    <a:p>
                      <a:pPr lvl="0">
                        <a:spcBef>
                          <a:spcPts val="0"/>
                        </a:spcBef>
                        <a:buClr>
                          <a:schemeClr val="dk1"/>
                        </a:buClr>
                        <a:buSzPct val="78571"/>
                        <a:buFont typeface="Arial"/>
                        <a:buNone/>
                      </a:pPr>
                      <a:r>
                        <a:rPr b="1" lang="en">
                          <a:solidFill>
                            <a:schemeClr val="dk1"/>
                          </a:solidFill>
                        </a:rPr>
                        <a:t>ESSENTIAL QUESTIONS</a:t>
                      </a:r>
                    </a:p>
                  </a:txBody>
                  <a:tcPr marT="91425" marB="91425" marR="91425" marL="91425"/>
                </a:tc>
                <a:tc>
                  <a:txBody>
                    <a:bodyPr>
                      <a:noAutofit/>
                    </a:bodyPr>
                    <a:lstStyle/>
                    <a:p>
                      <a:pPr lvl="0">
                        <a:spcBef>
                          <a:spcPts val="0"/>
                        </a:spcBef>
                        <a:buClr>
                          <a:schemeClr val="dk1"/>
                        </a:buClr>
                        <a:buSzPct val="78571"/>
                        <a:buFont typeface="Arial"/>
                        <a:buNone/>
                      </a:pPr>
                      <a:r>
                        <a:rPr b="1" lang="en">
                          <a:solidFill>
                            <a:schemeClr val="dk1"/>
                          </a:solidFill>
                        </a:rPr>
                        <a:t>ENDURING UNDERSTANDINGS</a:t>
                      </a:r>
                    </a:p>
                  </a:txBody>
                  <a:tcPr marT="91425" marB="91425" marR="91425" marL="91425"/>
                </a:tc>
              </a:tr>
              <a:tr h="672500">
                <a:tc>
                  <a:txBody>
                    <a:bodyPr>
                      <a:noAutofit/>
                    </a:bodyPr>
                    <a:lstStyle/>
                    <a:p>
                      <a:pPr lvl="0">
                        <a:spcBef>
                          <a:spcPts val="0"/>
                        </a:spcBef>
                        <a:buClr>
                          <a:schemeClr val="dk1"/>
                        </a:buClr>
                        <a:buSzPct val="78571"/>
                        <a:buFont typeface="Arial"/>
                        <a:buNone/>
                      </a:pPr>
                      <a:r>
                        <a:rPr b="1" lang="en">
                          <a:solidFill>
                            <a:schemeClr val="dk1"/>
                          </a:solidFill>
                        </a:rPr>
                        <a:t>STUDENTS WILL KNOW</a:t>
                      </a:r>
                    </a:p>
                  </a:txBody>
                  <a:tcPr marT="91425" marB="91425" marR="91425" marL="91425"/>
                </a:tc>
                <a:tc>
                  <a:txBody>
                    <a:bodyPr>
                      <a:noAutofit/>
                    </a:bodyPr>
                    <a:lstStyle/>
                    <a:p>
                      <a:pPr lvl="0">
                        <a:spcBef>
                          <a:spcPts val="0"/>
                        </a:spcBef>
                        <a:buClr>
                          <a:schemeClr val="dk1"/>
                        </a:buClr>
                        <a:buSzPct val="78571"/>
                        <a:buFont typeface="Arial"/>
                        <a:buNone/>
                      </a:pPr>
                      <a:r>
                        <a:rPr b="1" lang="en">
                          <a:solidFill>
                            <a:schemeClr val="dk1"/>
                          </a:solidFill>
                        </a:rPr>
                        <a:t>STUDENTS WILL BE SKILLED AT</a:t>
                      </a:r>
                    </a:p>
                  </a:txBody>
                  <a:tcPr marT="91425" marB="91425" marR="91425" marL="91425"/>
                </a:tc>
              </a:tr>
            </a:tbl>
          </a:graphicData>
        </a:graphic>
      </p:graphicFrame>
      <p:graphicFrame>
        <p:nvGraphicFramePr>
          <p:cNvPr id="441" name="Shape 441"/>
          <p:cNvGraphicFramePr/>
          <p:nvPr/>
        </p:nvGraphicFramePr>
        <p:xfrm>
          <a:off x="952500" y="3011500"/>
          <a:ext cx="3000000" cy="3000000"/>
        </p:xfrm>
        <a:graphic>
          <a:graphicData uri="http://schemas.openxmlformats.org/drawingml/2006/table">
            <a:tbl>
              <a:tblPr>
                <a:noFill/>
                <a:tableStyleId>{0784BBEC-94B0-4EB0-B44B-2E74FE6CB3B4}</a:tableStyleId>
              </a:tblPr>
              <a:tblGrid>
                <a:gridCol w="7239000"/>
              </a:tblGrid>
              <a:tr h="352350">
                <a:tc>
                  <a:txBody>
                    <a:bodyPr>
                      <a:noAutofit/>
                    </a:bodyPr>
                    <a:lstStyle/>
                    <a:p>
                      <a:pPr lvl="0" rtl="0">
                        <a:spcBef>
                          <a:spcPts val="0"/>
                        </a:spcBef>
                        <a:buClr>
                          <a:srgbClr val="000000"/>
                        </a:buClr>
                        <a:buSzPct val="78571"/>
                        <a:buFont typeface="Arial"/>
                        <a:buNone/>
                      </a:pPr>
                      <a:r>
                        <a:rPr b="1" lang="en"/>
                        <a:t>EVIDENCE OF STUDENT LEARNING</a:t>
                      </a:r>
                    </a:p>
                  </a:txBody>
                  <a:tcPr marT="91425" marB="91425" marR="91425" marL="91425"/>
                </a:tc>
              </a:tr>
              <a:tr h="352350">
                <a:tc>
                  <a:txBody>
                    <a:bodyPr>
                      <a:noAutofit/>
                    </a:bodyPr>
                    <a:lstStyle/>
                    <a:p>
                      <a:pPr lvl="0" rtl="0">
                        <a:spcBef>
                          <a:spcPts val="0"/>
                        </a:spcBef>
                        <a:buClr>
                          <a:schemeClr val="dk1"/>
                        </a:buClr>
                        <a:buSzPct val="78571"/>
                        <a:buFont typeface="Arial"/>
                        <a:buNone/>
                      </a:pPr>
                      <a:r>
                        <a:rPr b="1" lang="en">
                          <a:solidFill>
                            <a:schemeClr val="dk1"/>
                          </a:solidFill>
                        </a:rPr>
                        <a:t>LONG BLOCK TEACHING RECOMMENDATIONS</a:t>
                      </a:r>
                    </a:p>
                  </a:txBody>
                  <a:tcPr marT="91425" marB="91425" marR="91425" marL="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8" name="Shape 248"/>
        <p:cNvGrpSpPr/>
        <p:nvPr/>
      </p:nvGrpSpPr>
      <p:grpSpPr>
        <a:xfrm>
          <a:off x="0" y="0"/>
          <a:ext cx="0" cy="0"/>
          <a:chOff x="0" y="0"/>
          <a:chExt cx="0" cy="0"/>
        </a:xfrm>
      </p:grpSpPr>
      <p:sp>
        <p:nvSpPr>
          <p:cNvPr id="249" name="Shape 249"/>
          <p:cNvSpPr txBox="1"/>
          <p:nvPr>
            <p:ph type="ctrTitle"/>
          </p:nvPr>
        </p:nvSpPr>
        <p:spPr>
          <a:xfrm>
            <a:off x="685800" y="482182"/>
            <a:ext cx="7772400" cy="2261100"/>
          </a:xfrm>
          <a:prstGeom prst="rect">
            <a:avLst/>
          </a:prstGeom>
          <a:solidFill>
            <a:srgbClr val="6D9EEB"/>
          </a:solidFill>
        </p:spPr>
        <p:txBody>
          <a:bodyPr anchorCtr="0" anchor="b" bIns="91425" lIns="91425" rIns="91425" tIns="91425">
            <a:noAutofit/>
          </a:bodyPr>
          <a:lstStyle/>
          <a:p>
            <a:pPr lvl="0" rtl="0">
              <a:spcBef>
                <a:spcPts val="0"/>
              </a:spcBef>
              <a:buNone/>
            </a:pPr>
            <a:r>
              <a:rPr lang="en" sz="6000"/>
              <a:t>How Can What We Know Change??</a:t>
            </a:r>
          </a:p>
        </p:txBody>
      </p:sp>
      <p:sp>
        <p:nvSpPr>
          <p:cNvPr id="250" name="Shape 250"/>
          <p:cNvSpPr txBox="1"/>
          <p:nvPr>
            <p:ph idx="1" type="subTitle"/>
          </p:nvPr>
        </p:nvSpPr>
        <p:spPr>
          <a:xfrm>
            <a:off x="685800" y="2840046"/>
            <a:ext cx="7772400" cy="1594199"/>
          </a:xfrm>
          <a:prstGeom prst="rect">
            <a:avLst/>
          </a:prstGeom>
        </p:spPr>
        <p:txBody>
          <a:bodyPr anchorCtr="0" anchor="t" bIns="91425" lIns="91425" rIns="91425" tIns="91425">
            <a:noAutofit/>
          </a:bodyPr>
          <a:lstStyle/>
          <a:p>
            <a:pPr lvl="0" rtl="0">
              <a:spcBef>
                <a:spcPts val="0"/>
              </a:spcBef>
              <a:buNone/>
            </a:pPr>
            <a:r>
              <a:rPr lang="en" u="sng">
                <a:solidFill>
                  <a:schemeClr val="hlink"/>
                </a:solidFill>
                <a:hlinkClick r:id="rId3"/>
              </a:rPr>
              <a:t>https://www.youtube.com/watch?v=2w0fInUhtnk</a:t>
            </a:r>
          </a:p>
          <a:p>
            <a:pPr lvl="0" rtl="0">
              <a:spcBef>
                <a:spcPts val="0"/>
              </a:spcBef>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5" name="Shape 445"/>
        <p:cNvGrpSpPr/>
        <p:nvPr/>
      </p:nvGrpSpPr>
      <p:grpSpPr>
        <a:xfrm>
          <a:off x="0" y="0"/>
          <a:ext cx="0" cy="0"/>
          <a:chOff x="0" y="0"/>
          <a:chExt cx="0" cy="0"/>
        </a:xfrm>
      </p:grpSpPr>
      <p:sp>
        <p:nvSpPr>
          <p:cNvPr id="446" name="Shape 446"/>
          <p:cNvSpPr txBox="1"/>
          <p:nvPr>
            <p:ph type="ctrTitle"/>
          </p:nvPr>
        </p:nvSpPr>
        <p:spPr>
          <a:xfrm>
            <a:off x="156150" y="86575"/>
            <a:ext cx="8301900" cy="835200"/>
          </a:xfrm>
          <a:prstGeom prst="rect">
            <a:avLst/>
          </a:prstGeom>
          <a:solidFill>
            <a:srgbClr val="A2C4C9"/>
          </a:solidFill>
        </p:spPr>
        <p:txBody>
          <a:bodyPr anchorCtr="0" anchor="ctr" bIns="91425" lIns="91425" rIns="91425" tIns="91425">
            <a:noAutofit/>
          </a:bodyPr>
          <a:lstStyle/>
          <a:p>
            <a:pPr lvl="0">
              <a:spcBef>
                <a:spcPts val="0"/>
              </a:spcBef>
              <a:buNone/>
            </a:pPr>
            <a:r>
              <a:rPr b="1" lang="en" sz="4800"/>
              <a:t>Select One of the Following</a:t>
            </a:r>
          </a:p>
        </p:txBody>
      </p:sp>
      <p:sp>
        <p:nvSpPr>
          <p:cNvPr id="447" name="Shape 447"/>
          <p:cNvSpPr txBox="1"/>
          <p:nvPr>
            <p:ph idx="1" type="subTitle"/>
          </p:nvPr>
        </p:nvSpPr>
        <p:spPr>
          <a:xfrm>
            <a:off x="67000" y="921775"/>
            <a:ext cx="9023400" cy="4140300"/>
          </a:xfrm>
          <a:prstGeom prst="rect">
            <a:avLst/>
          </a:prstGeom>
        </p:spPr>
        <p:txBody>
          <a:bodyPr anchorCtr="0" anchor="t" bIns="91425" lIns="91425" rIns="91425" tIns="91425">
            <a:noAutofit/>
          </a:bodyPr>
          <a:lstStyle/>
          <a:p>
            <a:pPr lvl="0" rtl="0" algn="l">
              <a:spcBef>
                <a:spcPts val="0"/>
              </a:spcBef>
              <a:buClr>
                <a:schemeClr val="dk1"/>
              </a:buClr>
              <a:buSzPct val="78571"/>
              <a:buFont typeface="Arial"/>
              <a:buNone/>
            </a:pPr>
            <a:r>
              <a:rPr b="1" lang="en">
                <a:solidFill>
                  <a:schemeClr val="dk1"/>
                </a:solidFill>
              </a:rPr>
              <a:t>Smart Phone Literature Project (HS ELA but can work in all grades/all disciplines)</a:t>
            </a:r>
          </a:p>
          <a:p>
            <a:pPr lvl="0" rtl="0" algn="l">
              <a:spcBef>
                <a:spcPts val="0"/>
              </a:spcBef>
              <a:buClr>
                <a:schemeClr val="dk1"/>
              </a:buClr>
              <a:buSzPct val="78571"/>
              <a:buFont typeface="Arial"/>
              <a:buNone/>
            </a:pPr>
            <a:r>
              <a:rPr b="1" lang="en" u="sng">
                <a:solidFill>
                  <a:srgbClr val="1155CC"/>
                </a:solidFill>
                <a:hlinkClick r:id="rId3"/>
              </a:rPr>
              <a:t>http://betterlesson.com/lesson/589214/smart-phone-literature-project-day-one</a:t>
            </a:r>
          </a:p>
          <a:p>
            <a:pPr lvl="0" rtl="0" algn="l">
              <a:spcBef>
                <a:spcPts val="0"/>
              </a:spcBef>
              <a:buClr>
                <a:schemeClr val="dk1"/>
              </a:buClr>
              <a:buSzPct val="78571"/>
              <a:buFont typeface="Arial"/>
              <a:buNone/>
            </a:pPr>
            <a:r>
              <a:rPr b="1" lang="en">
                <a:solidFill>
                  <a:schemeClr val="dk1"/>
                </a:solidFill>
              </a:rPr>
              <a:t>Equivalent Expressions (Algebra 1)</a:t>
            </a:r>
          </a:p>
          <a:p>
            <a:pPr lvl="0" rtl="0" algn="l">
              <a:spcBef>
                <a:spcPts val="0"/>
              </a:spcBef>
              <a:buClr>
                <a:schemeClr val="dk1"/>
              </a:buClr>
              <a:buSzPct val="78571"/>
              <a:buFont typeface="Arial"/>
              <a:buNone/>
            </a:pPr>
            <a:r>
              <a:rPr b="1" lang="en" u="sng">
                <a:solidFill>
                  <a:srgbClr val="1155CC"/>
                </a:solidFill>
                <a:hlinkClick r:id="rId4"/>
              </a:rPr>
              <a:t>http://betterlesson.com/lesson/434929/equivalent-expressions-formative-assessment-lesson-day-1-of-3</a:t>
            </a:r>
          </a:p>
          <a:p>
            <a:pPr lvl="0" rtl="0" algn="l">
              <a:spcBef>
                <a:spcPts val="0"/>
              </a:spcBef>
              <a:buClr>
                <a:schemeClr val="dk1"/>
              </a:buClr>
              <a:buSzPct val="78571"/>
              <a:buFont typeface="Arial"/>
              <a:buNone/>
            </a:pPr>
            <a:r>
              <a:rPr b="1" lang="en">
                <a:solidFill>
                  <a:schemeClr val="dk1"/>
                </a:solidFill>
              </a:rPr>
              <a:t>Mindset (Gr 6 Math) </a:t>
            </a:r>
          </a:p>
          <a:p>
            <a:pPr lvl="0" rtl="0" algn="l">
              <a:spcBef>
                <a:spcPts val="0"/>
              </a:spcBef>
              <a:buClr>
                <a:schemeClr val="dk1"/>
              </a:buClr>
              <a:buSzPct val="78571"/>
              <a:buFont typeface="Arial"/>
              <a:buNone/>
            </a:pPr>
            <a:r>
              <a:rPr b="1" lang="en" u="sng">
                <a:solidFill>
                  <a:srgbClr val="1155CC"/>
                </a:solidFill>
                <a:hlinkClick r:id="rId5"/>
              </a:rPr>
              <a:t>http://betterlesson.com/lesson/473401/mindset</a:t>
            </a:r>
          </a:p>
          <a:p>
            <a:pPr lvl="0" rtl="0" algn="l">
              <a:spcBef>
                <a:spcPts val="0"/>
              </a:spcBef>
              <a:buClr>
                <a:schemeClr val="dk1"/>
              </a:buClr>
              <a:buSzPct val="78571"/>
              <a:buFont typeface="Arial"/>
              <a:buNone/>
            </a:pPr>
            <a:r>
              <a:rPr b="1" lang="en">
                <a:solidFill>
                  <a:schemeClr val="dk1"/>
                </a:solidFill>
              </a:rPr>
              <a:t>Weight-Mass-Gravity (Gr 5 Science)</a:t>
            </a:r>
          </a:p>
          <a:p>
            <a:pPr lvl="0" rtl="0" algn="l">
              <a:spcBef>
                <a:spcPts val="0"/>
              </a:spcBef>
              <a:buClr>
                <a:schemeClr val="dk1"/>
              </a:buClr>
              <a:buSzPct val="78571"/>
              <a:buFont typeface="Arial"/>
              <a:buNone/>
            </a:pPr>
            <a:r>
              <a:rPr b="1" lang="en" u="sng">
                <a:solidFill>
                  <a:srgbClr val="1155CC"/>
                </a:solidFill>
                <a:hlinkClick r:id="rId6"/>
              </a:rPr>
              <a:t>http://betterlesson.com/lesson/626414/weight-mass-gravity</a:t>
            </a:r>
          </a:p>
          <a:p>
            <a:pPr lvl="0" rtl="0" algn="l">
              <a:spcBef>
                <a:spcPts val="0"/>
              </a:spcBef>
              <a:buClr>
                <a:schemeClr val="dk1"/>
              </a:buClr>
              <a:buSzPct val="78571"/>
              <a:buFont typeface="Arial"/>
              <a:buNone/>
            </a:pPr>
            <a:r>
              <a:rPr b="1" lang="en">
                <a:solidFill>
                  <a:schemeClr val="dk1"/>
                </a:solidFill>
              </a:rPr>
              <a:t>Types of Cells (Gr 7 Science)</a:t>
            </a:r>
          </a:p>
          <a:p>
            <a:pPr lvl="0" rtl="0" algn="l">
              <a:spcBef>
                <a:spcPts val="0"/>
              </a:spcBef>
              <a:buClr>
                <a:schemeClr val="dk1"/>
              </a:buClr>
              <a:buSzPct val="78571"/>
              <a:buFont typeface="Arial"/>
              <a:buNone/>
            </a:pPr>
            <a:r>
              <a:rPr b="1" lang="en" u="sng">
                <a:solidFill>
                  <a:srgbClr val="1155CC"/>
                </a:solidFill>
                <a:hlinkClick r:id="rId7"/>
              </a:rPr>
              <a:t>http://betterlesson.com/lesson/629702/types-of-cells-part-1</a:t>
            </a:r>
          </a:p>
          <a:p>
            <a:pPr lvl="0" rtl="0" algn="l">
              <a:spcBef>
                <a:spcPts val="0"/>
              </a:spcBef>
              <a:buClr>
                <a:schemeClr val="dk1"/>
              </a:buClr>
              <a:buSzPct val="78571"/>
              <a:buFont typeface="Arial"/>
              <a:buNone/>
            </a:pPr>
            <a:r>
              <a:rPr b="1" lang="en">
                <a:solidFill>
                  <a:schemeClr val="dk1"/>
                </a:solidFill>
              </a:rPr>
              <a:t>Make Sense of the Electoral College (MS Social Studies)</a:t>
            </a:r>
          </a:p>
          <a:p>
            <a:pPr lvl="0" rtl="0" algn="l">
              <a:spcBef>
                <a:spcPts val="0"/>
              </a:spcBef>
              <a:buClr>
                <a:schemeClr val="dk1"/>
              </a:buClr>
              <a:buSzPct val="78571"/>
              <a:buFont typeface="Arial"/>
              <a:buNone/>
            </a:pPr>
            <a:r>
              <a:rPr b="1" lang="en" u="sng">
                <a:solidFill>
                  <a:srgbClr val="1155CC"/>
                </a:solidFill>
                <a:hlinkClick r:id="rId8"/>
              </a:rPr>
              <a:t>http://mattersofeducation.org/materials_6-8/making-sense-of-the-electoral-college/</a:t>
            </a:r>
          </a:p>
          <a:p>
            <a:pPr lvl="0" rtl="0" algn="l">
              <a:spcBef>
                <a:spcPts val="0"/>
              </a:spcBef>
              <a:buClr>
                <a:schemeClr val="dk1"/>
              </a:buClr>
              <a:buSzPct val="78571"/>
              <a:buFont typeface="Arial"/>
              <a:buNone/>
            </a:pPr>
            <a:r>
              <a:rPr b="1" lang="en">
                <a:solidFill>
                  <a:schemeClr val="dk1"/>
                </a:solidFill>
              </a:rPr>
              <a:t>Narratives with Visual Images (Gr 4-6 Humanities)</a:t>
            </a:r>
          </a:p>
          <a:p>
            <a:pPr lvl="0" algn="l">
              <a:spcBef>
                <a:spcPts val="0"/>
              </a:spcBef>
              <a:buClr>
                <a:schemeClr val="dk1"/>
              </a:buClr>
              <a:buSzPct val="78571"/>
              <a:buFont typeface="Arial"/>
              <a:buNone/>
            </a:pPr>
            <a:r>
              <a:rPr b="1" lang="en" u="sng">
                <a:solidFill>
                  <a:srgbClr val="1155CC"/>
                </a:solidFill>
                <a:hlinkClick r:id="rId9"/>
              </a:rPr>
              <a:t>http://mattersofeducation.org/materials_3-5/historical-narratives-with-visual-images/</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1" name="Shape 451"/>
        <p:cNvGrpSpPr/>
        <p:nvPr/>
      </p:nvGrpSpPr>
      <p:grpSpPr>
        <a:xfrm>
          <a:off x="0" y="0"/>
          <a:ext cx="0" cy="0"/>
          <a:chOff x="0" y="0"/>
          <a:chExt cx="0" cy="0"/>
        </a:xfrm>
      </p:grpSpPr>
      <p:sp>
        <p:nvSpPr>
          <p:cNvPr id="452" name="Shape 452"/>
          <p:cNvSpPr txBox="1"/>
          <p:nvPr>
            <p:ph type="ctrTitle"/>
          </p:nvPr>
        </p:nvSpPr>
        <p:spPr>
          <a:xfrm>
            <a:off x="112425" y="114775"/>
            <a:ext cx="8979300" cy="1249200"/>
          </a:xfrm>
          <a:prstGeom prst="rect">
            <a:avLst/>
          </a:prstGeom>
        </p:spPr>
        <p:txBody>
          <a:bodyPr anchorCtr="0" anchor="ctr" bIns="91425" lIns="91425" rIns="91425" tIns="91425">
            <a:noAutofit/>
          </a:bodyPr>
          <a:lstStyle/>
          <a:p>
            <a:pPr lvl="0" algn="l">
              <a:lnSpc>
                <a:spcPct val="115000"/>
              </a:lnSpc>
              <a:spcBef>
                <a:spcPts val="0"/>
              </a:spcBef>
              <a:buClr>
                <a:schemeClr val="dk1"/>
              </a:buClr>
              <a:buSzPct val="30555"/>
              <a:buFont typeface="Arial"/>
              <a:buNone/>
            </a:pPr>
            <a:r>
              <a:rPr b="1" lang="en" sz="3600">
                <a:solidFill>
                  <a:srgbClr val="B45F06"/>
                </a:solidFill>
              </a:rPr>
              <a:t>AS YOU DO, PLEASE CONSIDER:</a:t>
            </a:r>
          </a:p>
        </p:txBody>
      </p:sp>
      <p:sp>
        <p:nvSpPr>
          <p:cNvPr id="453" name="Shape 453"/>
          <p:cNvSpPr txBox="1"/>
          <p:nvPr>
            <p:ph idx="1" type="subTitle"/>
          </p:nvPr>
        </p:nvSpPr>
        <p:spPr>
          <a:xfrm>
            <a:off x="151275" y="1220000"/>
            <a:ext cx="8823000" cy="3874800"/>
          </a:xfrm>
          <a:prstGeom prst="rect">
            <a:avLst/>
          </a:prstGeom>
        </p:spPr>
        <p:txBody>
          <a:bodyPr anchorCtr="0" anchor="t" bIns="91425" lIns="91425" rIns="91425" tIns="91425">
            <a:noAutofit/>
          </a:bodyPr>
          <a:lstStyle/>
          <a:p>
            <a:pPr indent="-457200" lvl="0" marL="457200" algn="l">
              <a:lnSpc>
                <a:spcPct val="115000"/>
              </a:lnSpc>
              <a:spcBef>
                <a:spcPts val="0"/>
              </a:spcBef>
              <a:buClr>
                <a:srgbClr val="674EA7"/>
              </a:buClr>
              <a:buSzPct val="100000"/>
              <a:buAutoNum type="arabicPeriod"/>
            </a:pPr>
            <a:r>
              <a:rPr b="1" lang="en" sz="3600">
                <a:solidFill>
                  <a:srgbClr val="674EA7"/>
                </a:solidFill>
              </a:rPr>
              <a:t>How is this lesson a good use of class time?</a:t>
            </a:r>
          </a:p>
          <a:p>
            <a:pPr indent="-457200" lvl="0" marL="457200" algn="l">
              <a:lnSpc>
                <a:spcPct val="115000"/>
              </a:lnSpc>
              <a:spcBef>
                <a:spcPts val="0"/>
              </a:spcBef>
              <a:buClr>
                <a:srgbClr val="3D85C6"/>
              </a:buClr>
              <a:buSzPct val="100000"/>
              <a:buAutoNum type="arabicPeriod"/>
            </a:pPr>
            <a:r>
              <a:rPr b="1" lang="en" sz="3600">
                <a:solidFill>
                  <a:srgbClr val="3D85C6"/>
                </a:solidFill>
              </a:rPr>
              <a:t>What else might the teacher have done to engage the students?</a:t>
            </a:r>
          </a:p>
          <a:p>
            <a:pPr indent="-457200" lvl="0" marL="457200" algn="l">
              <a:lnSpc>
                <a:spcPct val="115000"/>
              </a:lnSpc>
              <a:spcBef>
                <a:spcPts val="0"/>
              </a:spcBef>
              <a:buClr>
                <a:srgbClr val="45818E"/>
              </a:buClr>
              <a:buSzPct val="100000"/>
              <a:buAutoNum type="arabicPeriod"/>
            </a:pPr>
            <a:r>
              <a:rPr b="1" lang="en" sz="3600">
                <a:solidFill>
                  <a:srgbClr val="45818E"/>
                </a:solidFill>
              </a:rPr>
              <a:t>How might you apply to what you have seen here to a lesson?</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7" name="Shape 457"/>
        <p:cNvGrpSpPr/>
        <p:nvPr/>
      </p:nvGrpSpPr>
      <p:grpSpPr>
        <a:xfrm>
          <a:off x="0" y="0"/>
          <a:ext cx="0" cy="0"/>
          <a:chOff x="0" y="0"/>
          <a:chExt cx="0" cy="0"/>
        </a:xfrm>
      </p:grpSpPr>
      <p:sp>
        <p:nvSpPr>
          <p:cNvPr id="458" name="Shape 458"/>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b="1" lang="en" sz="3000"/>
              <a:t>NEXT STEPS</a:t>
            </a:r>
          </a:p>
        </p:txBody>
      </p:sp>
      <p:sp>
        <p:nvSpPr>
          <p:cNvPr id="459" name="Shape 459"/>
          <p:cNvSpPr txBox="1"/>
          <p:nvPr>
            <p:ph idx="1" type="body"/>
          </p:nvPr>
        </p:nvSpPr>
        <p:spPr>
          <a:xfrm>
            <a:off x="457200" y="1200150"/>
            <a:ext cx="8229600" cy="3394500"/>
          </a:xfrm>
          <a:prstGeom prst="rect">
            <a:avLst/>
          </a:prstGeom>
        </p:spPr>
        <p:txBody>
          <a:bodyPr anchorCtr="0" anchor="t" bIns="91425" lIns="91425" rIns="91425" tIns="91425">
            <a:noAutofit/>
          </a:bodyPr>
          <a:lstStyle/>
          <a:p>
            <a:pPr lvl="0" rtl="0">
              <a:spcBef>
                <a:spcPts val="0"/>
              </a:spcBef>
              <a:buNone/>
            </a:pPr>
            <a:r>
              <a:t/>
            </a:r>
            <a:endParaRPr/>
          </a:p>
          <a:p>
            <a:pPr lvl="0">
              <a:spcBef>
                <a:spcPts val="0"/>
              </a:spcBef>
              <a:buNone/>
            </a:pPr>
            <a:r>
              <a:t/>
            </a:r>
            <a:endParaRPr/>
          </a:p>
        </p:txBody>
      </p:sp>
      <p:pic>
        <p:nvPicPr>
          <p:cNvPr descr="woman_walking_up_books_400_clr_7870-300x225.png" id="460" name="Shape 460"/>
          <p:cNvPicPr preferRelativeResize="0"/>
          <p:nvPr/>
        </p:nvPicPr>
        <p:blipFill>
          <a:blip r:embed="rId3">
            <a:alphaModFix/>
          </a:blip>
          <a:stretch>
            <a:fillRect/>
          </a:stretch>
        </p:blipFill>
        <p:spPr>
          <a:xfrm>
            <a:off x="1696375" y="1200150"/>
            <a:ext cx="5480924" cy="32503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x="0" y="0"/>
          <a:ext cx="0" cy="0"/>
          <a:chOff x="0" y="0"/>
          <a:chExt cx="0" cy="0"/>
        </a:xfrm>
      </p:grpSpPr>
      <p:sp>
        <p:nvSpPr>
          <p:cNvPr id="255" name="Shape 255"/>
          <p:cNvSpPr txBox="1"/>
          <p:nvPr>
            <p:ph type="ctrTitle"/>
          </p:nvPr>
        </p:nvSpPr>
        <p:spPr>
          <a:xfrm>
            <a:off x="311700" y="80150"/>
            <a:ext cx="8520599" cy="1554899"/>
          </a:xfrm>
          <a:prstGeom prst="rect">
            <a:avLst/>
          </a:prstGeom>
        </p:spPr>
        <p:txBody>
          <a:bodyPr anchorCtr="0" anchor="b" bIns="91425" lIns="91425" rIns="91425" tIns="91425">
            <a:noAutofit/>
          </a:bodyPr>
          <a:lstStyle/>
          <a:p>
            <a:pPr lvl="0">
              <a:spcBef>
                <a:spcPts val="0"/>
              </a:spcBef>
              <a:buNone/>
            </a:pPr>
            <a:r>
              <a:rPr b="1" lang="en" sz="4800">
                <a:solidFill>
                  <a:srgbClr val="9900FF"/>
                </a:solidFill>
              </a:rPr>
              <a:t>Value of Cooperative Learning</a:t>
            </a:r>
          </a:p>
        </p:txBody>
      </p:sp>
      <p:sp>
        <p:nvSpPr>
          <p:cNvPr id="256" name="Shape 256"/>
          <p:cNvSpPr txBox="1"/>
          <p:nvPr>
            <p:ph idx="1" type="subTitle"/>
          </p:nvPr>
        </p:nvSpPr>
        <p:spPr>
          <a:xfrm>
            <a:off x="311700" y="1672100"/>
            <a:ext cx="8520599" cy="3400799"/>
          </a:xfrm>
          <a:prstGeom prst="rect">
            <a:avLst/>
          </a:prstGeom>
          <a:solidFill>
            <a:srgbClr val="00FFFF"/>
          </a:solidFill>
        </p:spPr>
        <p:txBody>
          <a:bodyPr anchorCtr="0" anchor="t" bIns="91425" lIns="91425" rIns="91425" tIns="91425">
            <a:noAutofit/>
          </a:bodyPr>
          <a:lstStyle/>
          <a:p>
            <a:pPr indent="-457200" lvl="0" marL="457200" rtl="0" algn="l">
              <a:spcBef>
                <a:spcPts val="0"/>
              </a:spcBef>
              <a:buSzPct val="100000"/>
              <a:buChar char="●"/>
            </a:pPr>
            <a:r>
              <a:rPr b="1" lang="en" sz="3600"/>
              <a:t>STUDENT ENGAGEMENT</a:t>
            </a:r>
          </a:p>
          <a:p>
            <a:pPr indent="-457200" lvl="0" marL="457200" rtl="0" algn="l">
              <a:spcBef>
                <a:spcPts val="0"/>
              </a:spcBef>
              <a:buSzPct val="100000"/>
              <a:buChar char="●"/>
            </a:pPr>
            <a:r>
              <a:rPr b="1" lang="en" sz="3600"/>
              <a:t>CHECKS FOR UNDERSTANDING</a:t>
            </a:r>
          </a:p>
          <a:p>
            <a:pPr indent="-457200" lvl="0" marL="457200" rtl="0" algn="l">
              <a:spcBef>
                <a:spcPts val="0"/>
              </a:spcBef>
              <a:buSzPct val="100000"/>
              <a:buChar char="●"/>
            </a:pPr>
            <a:r>
              <a:rPr b="1" lang="en" sz="3600"/>
              <a:t>DIFFERENTIATION</a:t>
            </a:r>
          </a:p>
          <a:p>
            <a:pPr indent="-457200" lvl="0" marL="457200" rtl="0" algn="l">
              <a:spcBef>
                <a:spcPts val="0"/>
              </a:spcBef>
              <a:buSzPct val="100000"/>
              <a:buChar char="●"/>
            </a:pPr>
            <a:r>
              <a:rPr b="1" lang="en" sz="3600"/>
              <a:t>DELIBERATE GROUPING</a:t>
            </a:r>
          </a:p>
          <a:p>
            <a:pPr lvl="0" algn="l">
              <a:spcBef>
                <a:spcPts val="0"/>
              </a:spcBef>
              <a:buNone/>
            </a:pPr>
            <a:r>
              <a:t/>
            </a:r>
            <a:endParaRPr b="1" sz="3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0" name="Shape 260"/>
        <p:cNvGrpSpPr/>
        <p:nvPr/>
      </p:nvGrpSpPr>
      <p:grpSpPr>
        <a:xfrm>
          <a:off x="0" y="0"/>
          <a:ext cx="0" cy="0"/>
          <a:chOff x="0" y="0"/>
          <a:chExt cx="0" cy="0"/>
        </a:xfrm>
      </p:grpSpPr>
      <p:sp>
        <p:nvSpPr>
          <p:cNvPr id="261" name="Shape 261"/>
          <p:cNvSpPr txBox="1"/>
          <p:nvPr>
            <p:ph type="title"/>
          </p:nvPr>
        </p:nvSpPr>
        <p:spPr>
          <a:xfrm>
            <a:off x="457200" y="52799"/>
            <a:ext cx="8229600" cy="1010700"/>
          </a:xfrm>
          <a:prstGeom prst="rect">
            <a:avLst/>
          </a:prstGeom>
        </p:spPr>
        <p:txBody>
          <a:bodyPr anchorCtr="0" anchor="b" bIns="91425" lIns="91425" rIns="91425" tIns="91425">
            <a:noAutofit/>
          </a:bodyPr>
          <a:lstStyle/>
          <a:p>
            <a:pPr indent="457200" lvl="0" marL="2286000">
              <a:spcBef>
                <a:spcPts val="0"/>
              </a:spcBef>
              <a:buNone/>
            </a:pPr>
            <a:r>
              <a:rPr b="1" lang="en" sz="6000">
                <a:solidFill>
                  <a:srgbClr val="FF0000"/>
                </a:solidFill>
              </a:rPr>
              <a:t>T.</a:t>
            </a:r>
            <a:r>
              <a:rPr b="1" lang="en" sz="6000">
                <a:solidFill>
                  <a:srgbClr val="0000FF"/>
                </a:solidFill>
              </a:rPr>
              <a:t>A</a:t>
            </a:r>
            <a:r>
              <a:rPr b="1" lang="en" sz="6000">
                <a:solidFill>
                  <a:srgbClr val="0000FF"/>
                </a:solidFill>
              </a:rPr>
              <a:t>.</a:t>
            </a:r>
            <a:r>
              <a:rPr b="1" lang="en" sz="6000">
                <a:solidFill>
                  <a:srgbClr val="00FF00"/>
                </a:solidFill>
              </a:rPr>
              <a:t>P.</a:t>
            </a:r>
            <a:r>
              <a:rPr b="1" lang="en" sz="6000">
                <a:solidFill>
                  <a:srgbClr val="FF00FF"/>
                </a:solidFill>
              </a:rPr>
              <a:t>S.</a:t>
            </a:r>
          </a:p>
        </p:txBody>
      </p:sp>
      <p:sp>
        <p:nvSpPr>
          <p:cNvPr id="262" name="Shape 262"/>
          <p:cNvSpPr txBox="1"/>
          <p:nvPr>
            <p:ph idx="1" type="body"/>
          </p:nvPr>
        </p:nvSpPr>
        <p:spPr>
          <a:xfrm>
            <a:off x="457200" y="1200150"/>
            <a:ext cx="8229600" cy="3725700"/>
          </a:xfrm>
          <a:prstGeom prst="rect">
            <a:avLst/>
          </a:prstGeom>
        </p:spPr>
        <p:txBody>
          <a:bodyPr anchorCtr="0" anchor="t" bIns="91425" lIns="91425" rIns="91425" tIns="91425">
            <a:noAutofit/>
          </a:bodyPr>
          <a:lstStyle/>
          <a:p>
            <a:pPr lvl="0">
              <a:spcBef>
                <a:spcPts val="0"/>
              </a:spcBef>
              <a:buNone/>
            </a:pPr>
            <a:r>
              <a:rPr b="1" lang="en" sz="4800">
                <a:solidFill>
                  <a:srgbClr val="FF0000"/>
                </a:solidFill>
              </a:rPr>
              <a:t>Total class</a:t>
            </a:r>
          </a:p>
          <a:p>
            <a:pPr lvl="0">
              <a:spcBef>
                <a:spcPts val="0"/>
              </a:spcBef>
              <a:buNone/>
            </a:pPr>
            <a:r>
              <a:rPr b="1" lang="en" sz="4800">
                <a:solidFill>
                  <a:srgbClr val="0000FF"/>
                </a:solidFill>
              </a:rPr>
              <a:t>Alone</a:t>
            </a:r>
          </a:p>
          <a:p>
            <a:pPr lvl="0">
              <a:spcBef>
                <a:spcPts val="0"/>
              </a:spcBef>
              <a:buNone/>
            </a:pPr>
            <a:r>
              <a:rPr b="1" lang="en" sz="4800">
                <a:solidFill>
                  <a:srgbClr val="00FF00"/>
                </a:solidFill>
              </a:rPr>
              <a:t>Partners</a:t>
            </a:r>
          </a:p>
          <a:p>
            <a:pPr lvl="0">
              <a:spcBef>
                <a:spcPts val="0"/>
              </a:spcBef>
              <a:buNone/>
            </a:pPr>
            <a:r>
              <a:rPr b="1" lang="en" sz="4800">
                <a:solidFill>
                  <a:srgbClr val="FF00FF"/>
                </a:solidFill>
              </a:rPr>
              <a:t>Small Groups</a:t>
            </a:r>
          </a:p>
          <a:p>
            <a:pPr lvl="0">
              <a:spcBef>
                <a:spcPts val="0"/>
              </a:spcBef>
              <a:buNone/>
            </a:pPr>
            <a:r>
              <a:t/>
            </a:r>
            <a:endParaRPr b="1" sz="4800"/>
          </a:p>
        </p:txBody>
      </p:sp>
      <p:sp>
        <p:nvSpPr>
          <p:cNvPr id="263" name="Shape 263"/>
          <p:cNvSpPr txBox="1"/>
          <p:nvPr/>
        </p:nvSpPr>
        <p:spPr>
          <a:xfrm>
            <a:off x="4989075" y="1298750"/>
            <a:ext cx="4044000" cy="3547800"/>
          </a:xfrm>
          <a:prstGeom prst="rect">
            <a:avLst/>
          </a:prstGeom>
          <a:solidFill>
            <a:srgbClr val="FFFF00"/>
          </a:solidFill>
          <a:ln>
            <a:noFill/>
          </a:ln>
        </p:spPr>
        <p:txBody>
          <a:bodyPr anchorCtr="0" anchor="t" bIns="91425" lIns="91425" rIns="91425" tIns="91425">
            <a:noAutofit/>
          </a:bodyPr>
          <a:lstStyle/>
          <a:p>
            <a:pPr lvl="0">
              <a:spcBef>
                <a:spcPts val="0"/>
              </a:spcBef>
              <a:buNone/>
            </a:pPr>
            <a:r>
              <a:rPr b="1" lang="en" sz="3000"/>
              <a:t>Questions: </a:t>
            </a:r>
          </a:p>
          <a:p>
            <a:pPr lvl="0">
              <a:spcBef>
                <a:spcPts val="0"/>
              </a:spcBef>
              <a:buNone/>
            </a:pPr>
            <a:r>
              <a:rPr b="1" lang="en" sz="3000"/>
              <a:t>Which approach for which task?</a:t>
            </a:r>
          </a:p>
          <a:p>
            <a:pPr lvl="0">
              <a:spcBef>
                <a:spcPts val="0"/>
              </a:spcBef>
              <a:buNone/>
            </a:pPr>
            <a:r>
              <a:rPr b="1" lang="en" sz="3000"/>
              <a:t>Which goal?</a:t>
            </a:r>
          </a:p>
          <a:p>
            <a:pPr lvl="0">
              <a:spcBef>
                <a:spcPts val="0"/>
              </a:spcBef>
              <a:buNone/>
            </a:pPr>
            <a:r>
              <a:rPr b="1" lang="en" sz="3000"/>
              <a:t>Which student?</a:t>
            </a:r>
          </a:p>
          <a:p>
            <a:pPr lvl="0">
              <a:spcBef>
                <a:spcPts val="0"/>
              </a:spcBef>
              <a:buNone/>
            </a:pPr>
            <a:r>
              <a:rPr b="1" lang="en" sz="3000"/>
              <a:t>What is the best use of 83 minutes?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ph type="title"/>
          </p:nvPr>
        </p:nvSpPr>
        <p:spPr>
          <a:xfrm>
            <a:off x="457200" y="205978"/>
            <a:ext cx="8229600" cy="857400"/>
          </a:xfrm>
          <a:prstGeom prst="rect">
            <a:avLst/>
          </a:prstGeom>
          <a:solidFill>
            <a:srgbClr val="00FFFF"/>
          </a:solidFill>
          <a:ln>
            <a:noFill/>
          </a:ln>
        </p:spPr>
        <p:txBody>
          <a:bodyPr anchorCtr="0" anchor="ctr" bIns="45700" lIns="91425" rIns="91425" tIns="45700">
            <a:noAutofit/>
          </a:bodyPr>
          <a:lstStyle/>
          <a:p>
            <a:pPr indent="0" lvl="0" marL="0" marR="0" rtl="0" algn="l">
              <a:spcBef>
                <a:spcPts val="0"/>
              </a:spcBef>
              <a:buClr>
                <a:schemeClr val="dk1"/>
              </a:buClr>
              <a:buSzPct val="25000"/>
              <a:buFont typeface="Questrial"/>
              <a:buNone/>
            </a:pPr>
            <a:r>
              <a:rPr b="1" i="0" lang="en" sz="4400" u="none" cap="none" strike="noStrike">
                <a:solidFill>
                  <a:schemeClr val="dk1"/>
                </a:solidFill>
                <a:latin typeface="Questrial"/>
                <a:ea typeface="Questrial"/>
                <a:cs typeface="Questrial"/>
                <a:sym typeface="Questrial"/>
              </a:rPr>
              <a:t>Compass Points </a:t>
            </a:r>
          </a:p>
        </p:txBody>
      </p:sp>
      <p:sp>
        <p:nvSpPr>
          <p:cNvPr id="269" name="Shape 269"/>
          <p:cNvSpPr txBox="1"/>
          <p:nvPr/>
        </p:nvSpPr>
        <p:spPr>
          <a:xfrm>
            <a:off x="499775" y="1194151"/>
            <a:ext cx="8229600" cy="3052500"/>
          </a:xfrm>
          <a:prstGeom prst="rect">
            <a:avLst/>
          </a:prstGeom>
          <a:solidFill>
            <a:srgbClr val="FFFFFF"/>
          </a:solidFill>
          <a:ln cap="flat" cmpd="sng" w="25400">
            <a:solidFill>
              <a:schemeClr val="dk1"/>
            </a:solidFill>
            <a:prstDash val="solid"/>
            <a:round/>
            <a:headEnd len="med" w="med" type="none"/>
            <a:tailEnd len="med" w="med" type="none"/>
          </a:ln>
        </p:spPr>
        <p:txBody>
          <a:bodyPr anchorCtr="0" anchor="t" bIns="45700" lIns="91425" rIns="91425" tIns="45700">
            <a:noAutofit/>
          </a:bodyPr>
          <a:lstStyle/>
          <a:p>
            <a:pPr indent="457200" lvl="0" marL="2286000" marR="0" rtl="0" algn="l">
              <a:spcBef>
                <a:spcPts val="0"/>
              </a:spcBef>
              <a:buSzPct val="25000"/>
              <a:buNone/>
            </a:pPr>
            <a:r>
              <a:rPr b="1" i="0" lang="en" sz="3200" u="none" cap="none" strike="noStrike">
                <a:solidFill>
                  <a:schemeClr val="dk1"/>
                </a:solidFill>
                <a:latin typeface="Times New Roman"/>
                <a:ea typeface="Times New Roman"/>
                <a:cs typeface="Times New Roman"/>
                <a:sym typeface="Times New Roman"/>
              </a:rPr>
              <a:t>	</a:t>
            </a:r>
            <a:r>
              <a:rPr b="1" lang="en" sz="3200">
                <a:solidFill>
                  <a:srgbClr val="FF0000"/>
                </a:solidFill>
                <a:latin typeface="Times New Roman"/>
                <a:ea typeface="Times New Roman"/>
                <a:cs typeface="Times New Roman"/>
                <a:sym typeface="Times New Roman"/>
              </a:rPr>
              <a:t>NEEDS</a:t>
            </a:r>
            <a:r>
              <a:rPr b="1" i="0" lang="en" sz="3200" u="none" cap="none" strike="noStrike">
                <a:solidFill>
                  <a:srgbClr val="FF0000"/>
                </a:solidFill>
                <a:latin typeface="Times New Roman"/>
                <a:ea typeface="Times New Roman"/>
                <a:cs typeface="Times New Roman"/>
                <a:sym typeface="Times New Roman"/>
              </a:rPr>
              <a:t>	</a:t>
            </a:r>
            <a:r>
              <a:rPr b="1" i="0" lang="en" sz="3200" u="none" cap="none" strike="noStrike">
                <a:solidFill>
                  <a:schemeClr val="dk1"/>
                </a:solidFill>
                <a:latin typeface="Times New Roman"/>
                <a:ea typeface="Times New Roman"/>
                <a:cs typeface="Times New Roman"/>
                <a:sym typeface="Times New Roman"/>
              </a:rPr>
              <a:t>								</a:t>
            </a:r>
            <a:r>
              <a:rPr b="1" lang="en" sz="3200">
                <a:solidFill>
                  <a:schemeClr val="dk1"/>
                </a:solidFill>
                <a:latin typeface="Times New Roman"/>
                <a:ea typeface="Times New Roman"/>
                <a:cs typeface="Times New Roman"/>
                <a:sym typeface="Times New Roman"/>
              </a:rPr>
              <a:t> </a:t>
            </a:r>
          </a:p>
          <a:p>
            <a:pPr indent="457200" lvl="0" marL="2286000" marR="0" rtl="0" algn="l">
              <a:spcBef>
                <a:spcPts val="0"/>
              </a:spcBef>
              <a:buSzPct val="25000"/>
              <a:buNone/>
            </a:pPr>
            <a:r>
              <a:rPr b="1" i="1" lang="en" sz="3200">
                <a:solidFill>
                  <a:srgbClr val="00FF00"/>
                </a:solidFill>
                <a:latin typeface="Times New Roman"/>
                <a:ea typeface="Times New Roman"/>
                <a:cs typeface="Times New Roman"/>
                <a:sym typeface="Times New Roman"/>
              </a:rPr>
              <a:t>BLOCK	</a:t>
            </a:r>
            <a:r>
              <a:rPr b="1" i="1" lang="en" sz="3200">
                <a:solidFill>
                  <a:schemeClr val="dk1"/>
                </a:solidFill>
                <a:latin typeface="Times New Roman"/>
                <a:ea typeface="Times New Roman"/>
                <a:cs typeface="Times New Roman"/>
                <a:sym typeface="Times New Roman"/>
              </a:rPr>
              <a:t>			      </a:t>
            </a:r>
            <a:r>
              <a:rPr b="1" lang="en" sz="3000">
                <a:solidFill>
                  <a:srgbClr val="0000FF"/>
                </a:solidFill>
                <a:latin typeface="Times New Roman"/>
                <a:ea typeface="Times New Roman"/>
                <a:cs typeface="Times New Roman"/>
                <a:sym typeface="Times New Roman"/>
              </a:rPr>
              <a:t>Excitement</a:t>
            </a:r>
          </a:p>
          <a:p>
            <a:pPr indent="0" lvl="0" marL="0" marR="0" rtl="0" algn="l">
              <a:spcBef>
                <a:spcPts val="0"/>
              </a:spcBef>
              <a:buSzPct val="25000"/>
              <a:buNone/>
            </a:pPr>
            <a:r>
              <a:rPr b="1" lang="en" sz="2800">
                <a:solidFill>
                  <a:srgbClr val="9900FF"/>
                </a:solidFill>
                <a:latin typeface="Times New Roman"/>
                <a:ea typeface="Times New Roman"/>
                <a:cs typeface="Times New Roman"/>
                <a:sym typeface="Times New Roman"/>
              </a:rPr>
              <a:t>WORRIES</a:t>
            </a:r>
            <a:r>
              <a:rPr lang="en" sz="2800">
                <a:solidFill>
                  <a:schemeClr val="dk1"/>
                </a:solidFill>
                <a:latin typeface="Times New Roman"/>
                <a:ea typeface="Times New Roman"/>
                <a:cs typeface="Times New Roman"/>
                <a:sym typeface="Times New Roman"/>
              </a:rPr>
              <a:t>         </a:t>
            </a:r>
            <a:r>
              <a:rPr b="1" i="1" lang="en" sz="3600">
                <a:solidFill>
                  <a:srgbClr val="00FF00"/>
                </a:solidFill>
                <a:latin typeface="Times New Roman"/>
                <a:ea typeface="Times New Roman"/>
                <a:cs typeface="Times New Roman"/>
                <a:sym typeface="Times New Roman"/>
              </a:rPr>
              <a:t>SCHEDULING</a:t>
            </a:r>
          </a:p>
          <a:p>
            <a:pPr indent="0" lvl="0" marL="0" marR="0" rtl="0" algn="l">
              <a:spcBef>
                <a:spcPts val="0"/>
              </a:spcBef>
              <a:buNone/>
            </a:pPr>
            <a:r>
              <a:t/>
            </a:r>
            <a:endParaRPr b="1" i="0" sz="3200" u="none" cap="none" strike="noStrike">
              <a:solidFill>
                <a:schemeClr val="dk1"/>
              </a:solidFill>
              <a:latin typeface="Times New Roman"/>
              <a:ea typeface="Times New Roman"/>
              <a:cs typeface="Times New Roman"/>
              <a:sym typeface="Times New Roman"/>
            </a:endParaRPr>
          </a:p>
          <a:p>
            <a:pPr indent="457200" lvl="0" marL="457200" marR="0" rtl="0" algn="l">
              <a:spcBef>
                <a:spcPts val="0"/>
              </a:spcBef>
              <a:buSzPct val="25000"/>
              <a:buNone/>
            </a:pPr>
            <a:r>
              <a:rPr b="1" i="0" lang="en" sz="3200" u="none" cap="none" strike="noStrike">
                <a:solidFill>
                  <a:schemeClr val="dk1"/>
                </a:solidFill>
                <a:latin typeface="Times New Roman"/>
                <a:ea typeface="Times New Roman"/>
                <a:cs typeface="Times New Roman"/>
                <a:sym typeface="Times New Roman"/>
              </a:rPr>
              <a:t>				</a:t>
            </a:r>
            <a:r>
              <a:rPr b="1" i="0" lang="en" sz="3200" u="none" cap="none" strike="noStrike">
                <a:solidFill>
                  <a:srgbClr val="980000"/>
                </a:solidFill>
                <a:latin typeface="Times New Roman"/>
                <a:ea typeface="Times New Roman"/>
                <a:cs typeface="Times New Roman"/>
                <a:sym typeface="Times New Roman"/>
              </a:rPr>
              <a:t>Su</a:t>
            </a:r>
            <a:r>
              <a:rPr b="1" lang="en" sz="3200">
                <a:solidFill>
                  <a:srgbClr val="980000"/>
                </a:solidFill>
                <a:latin typeface="Times New Roman"/>
                <a:ea typeface="Times New Roman"/>
                <a:cs typeface="Times New Roman"/>
                <a:sym typeface="Times New Roman"/>
              </a:rPr>
              <a:t>pports</a:t>
            </a:r>
            <a:r>
              <a:rPr b="1" i="0" lang="en" sz="3200" u="none" cap="none" strike="noStrike">
                <a:solidFill>
                  <a:schemeClr val="dk1"/>
                </a:solidFill>
                <a:latin typeface="Times New Roman"/>
                <a:ea typeface="Times New Roman"/>
                <a:cs typeface="Times New Roman"/>
                <a:sym typeface="Times New Roman"/>
              </a:rPr>
              <a:t> </a:t>
            </a:r>
          </a:p>
        </p:txBody>
      </p:sp>
    </p:spTree>
  </p:cSld>
  <p:clrMapOvr>
    <a:masterClrMapping/>
  </p:clrMapOvr>
  <p:transition spd="slow">
    <p:push/>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3" name="Shape 273"/>
        <p:cNvGrpSpPr/>
        <p:nvPr/>
      </p:nvGrpSpPr>
      <p:grpSpPr>
        <a:xfrm>
          <a:off x="0" y="0"/>
          <a:ext cx="0" cy="0"/>
          <a:chOff x="0" y="0"/>
          <a:chExt cx="0" cy="0"/>
        </a:xfrm>
      </p:grpSpPr>
      <p:sp>
        <p:nvSpPr>
          <p:cNvPr id="274" name="Shape 274"/>
          <p:cNvSpPr txBox="1"/>
          <p:nvPr>
            <p:ph idx="1" type="body"/>
          </p:nvPr>
        </p:nvSpPr>
        <p:spPr>
          <a:xfrm>
            <a:off x="457200" y="1110849"/>
            <a:ext cx="8229600" cy="3839999"/>
          </a:xfrm>
          <a:prstGeom prst="rect">
            <a:avLst/>
          </a:prstGeom>
          <a:solidFill>
            <a:srgbClr val="FFFF00"/>
          </a:solidFill>
        </p:spPr>
        <p:txBody>
          <a:bodyPr anchorCtr="0" anchor="t" bIns="91425" lIns="91425" rIns="91425" tIns="91425">
            <a:noAutofit/>
          </a:bodyPr>
          <a:lstStyle/>
          <a:p>
            <a:pPr lvl="0" rtl="0">
              <a:spcBef>
                <a:spcPts val="0"/>
              </a:spcBef>
              <a:buClr>
                <a:schemeClr val="dk1"/>
              </a:buClr>
              <a:buSzPct val="61111"/>
              <a:buFont typeface="Arial"/>
              <a:buNone/>
            </a:pPr>
            <a:r>
              <a:rPr b="1" lang="en" sz="1800">
                <a:latin typeface="Arial"/>
                <a:ea typeface="Arial"/>
                <a:cs typeface="Arial"/>
                <a:sym typeface="Arial"/>
              </a:rPr>
              <a:t>Divide into groups and have each group take on one component of a story, article, subject content, etc.  Each group masters its content and decides on the best way to present its area of ‘expertise’. </a:t>
            </a:r>
          </a:p>
          <a:p>
            <a:pPr lvl="0" rtl="0">
              <a:spcBef>
                <a:spcPts val="0"/>
              </a:spcBef>
              <a:buClr>
                <a:schemeClr val="dk1"/>
              </a:buClr>
              <a:buSzPct val="61111"/>
              <a:buFont typeface="Arial"/>
              <a:buNone/>
            </a:pPr>
            <a:r>
              <a:rPr b="1" lang="en" sz="1800">
                <a:latin typeface="Arial"/>
                <a:ea typeface="Arial"/>
                <a:cs typeface="Arial"/>
                <a:sym typeface="Arial"/>
              </a:rPr>
              <a:t> </a:t>
            </a:r>
          </a:p>
          <a:p>
            <a:pPr lvl="0" rtl="0">
              <a:spcBef>
                <a:spcPts val="0"/>
              </a:spcBef>
              <a:buClr>
                <a:schemeClr val="dk1"/>
              </a:buClr>
              <a:buSzPct val="61111"/>
              <a:buFont typeface="Arial"/>
              <a:buNone/>
            </a:pPr>
            <a:r>
              <a:rPr b="1" lang="en" sz="1800">
                <a:latin typeface="Arial"/>
                <a:ea typeface="Arial"/>
                <a:cs typeface="Arial"/>
                <a:sym typeface="Arial"/>
              </a:rPr>
              <a:t>Works as a great way to review elements of fiction, subject area content, steps to solve a problem.</a:t>
            </a:r>
          </a:p>
          <a:p>
            <a:pPr lvl="0" rtl="0">
              <a:spcBef>
                <a:spcPts val="0"/>
              </a:spcBef>
              <a:buClr>
                <a:schemeClr val="dk1"/>
              </a:buClr>
              <a:buSzPct val="61111"/>
              <a:buFont typeface="Arial"/>
              <a:buNone/>
            </a:pPr>
            <a:r>
              <a:rPr b="1" lang="en" sz="1800">
                <a:latin typeface="Arial"/>
                <a:ea typeface="Arial"/>
                <a:cs typeface="Arial"/>
                <a:sym typeface="Arial"/>
              </a:rPr>
              <a:t> </a:t>
            </a:r>
          </a:p>
          <a:p>
            <a:pPr lvl="0" rtl="0">
              <a:spcBef>
                <a:spcPts val="0"/>
              </a:spcBef>
              <a:buClr>
                <a:schemeClr val="dk1"/>
              </a:buClr>
              <a:buSzPct val="61111"/>
              <a:buFont typeface="Arial"/>
              <a:buNone/>
            </a:pPr>
            <a:r>
              <a:rPr b="1" lang="en" sz="1800">
                <a:latin typeface="Arial"/>
                <a:ea typeface="Arial"/>
                <a:cs typeface="Arial"/>
                <a:sym typeface="Arial"/>
              </a:rPr>
              <a:t> It allows students to go deep, take ownership, and demonstrate mastery.</a:t>
            </a:r>
          </a:p>
          <a:p>
            <a:pPr lvl="0">
              <a:spcBef>
                <a:spcPts val="0"/>
              </a:spcBef>
              <a:buNone/>
            </a:pPr>
            <a:r>
              <a:t/>
            </a:r>
            <a:endParaRPr sz="1800"/>
          </a:p>
        </p:txBody>
      </p:sp>
      <p:sp>
        <p:nvSpPr>
          <p:cNvPr id="275" name="Shape 275"/>
          <p:cNvSpPr txBox="1"/>
          <p:nvPr>
            <p:ph type="title"/>
          </p:nvPr>
        </p:nvSpPr>
        <p:spPr>
          <a:xfrm>
            <a:off x="457200" y="214002"/>
            <a:ext cx="8229600" cy="857400"/>
          </a:xfrm>
          <a:prstGeom prst="rect">
            <a:avLst/>
          </a:prstGeom>
        </p:spPr>
        <p:txBody>
          <a:bodyPr anchorCtr="0" anchor="ctr" bIns="91425" lIns="91425" rIns="91425" tIns="91425">
            <a:noAutofit/>
          </a:bodyPr>
          <a:lstStyle/>
          <a:p>
            <a:pPr lvl="0">
              <a:spcBef>
                <a:spcPts val="0"/>
              </a:spcBef>
              <a:buNone/>
            </a:pPr>
            <a:r>
              <a:rPr lang="en">
                <a:solidFill>
                  <a:srgbClr val="1FAECD"/>
                </a:solidFill>
                <a:latin typeface="Arial"/>
                <a:ea typeface="Arial"/>
                <a:cs typeface="Arial"/>
                <a:sym typeface="Arial"/>
              </a:rPr>
              <a:t>How to Jigsaw</a:t>
            </a:r>
          </a:p>
        </p:txBody>
      </p:sp>
      <p:pic>
        <p:nvPicPr>
          <p:cNvPr descr="File:Jigsaw.png" id="276" name="Shape 276"/>
          <p:cNvPicPr preferRelativeResize="0"/>
          <p:nvPr/>
        </p:nvPicPr>
        <p:blipFill>
          <a:blip r:embed="rId3">
            <a:alphaModFix/>
          </a:blip>
          <a:stretch>
            <a:fillRect/>
          </a:stretch>
        </p:blipFill>
        <p:spPr>
          <a:xfrm>
            <a:off x="4830550" y="160474"/>
            <a:ext cx="1604849" cy="9503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0" name="Shape 280"/>
        <p:cNvGrpSpPr/>
        <p:nvPr/>
      </p:nvGrpSpPr>
      <p:grpSpPr>
        <a:xfrm>
          <a:off x="0" y="0"/>
          <a:ext cx="0" cy="0"/>
          <a:chOff x="0" y="0"/>
          <a:chExt cx="0" cy="0"/>
        </a:xfrm>
      </p:grpSpPr>
      <p:sp>
        <p:nvSpPr>
          <p:cNvPr id="281" name="Shape 281"/>
          <p:cNvSpPr txBox="1"/>
          <p:nvPr>
            <p:ph type="ctrTitle"/>
          </p:nvPr>
        </p:nvSpPr>
        <p:spPr>
          <a:xfrm>
            <a:off x="685800" y="72674"/>
            <a:ext cx="7772400" cy="1154700"/>
          </a:xfrm>
          <a:prstGeom prst="rect">
            <a:avLst/>
          </a:prstGeom>
        </p:spPr>
        <p:txBody>
          <a:bodyPr anchorCtr="0" anchor="b" bIns="91425" lIns="91425" rIns="91425" tIns="91425">
            <a:noAutofit/>
          </a:bodyPr>
          <a:lstStyle/>
          <a:p>
            <a:pPr lvl="0">
              <a:spcBef>
                <a:spcPts val="0"/>
              </a:spcBef>
              <a:buNone/>
            </a:pPr>
            <a:r>
              <a:rPr lang="en" sz="4800">
                <a:solidFill>
                  <a:srgbClr val="1155CC"/>
                </a:solidFill>
              </a:rPr>
              <a:t>Numbered Heads Together</a:t>
            </a:r>
          </a:p>
        </p:txBody>
      </p:sp>
      <p:sp>
        <p:nvSpPr>
          <p:cNvPr id="282" name="Shape 282"/>
          <p:cNvSpPr txBox="1"/>
          <p:nvPr>
            <p:ph idx="1" type="subTitle"/>
          </p:nvPr>
        </p:nvSpPr>
        <p:spPr>
          <a:xfrm>
            <a:off x="685800" y="1073925"/>
            <a:ext cx="7772400" cy="4021199"/>
          </a:xfrm>
          <a:prstGeom prst="rect">
            <a:avLst/>
          </a:prstGeom>
        </p:spPr>
        <p:txBody>
          <a:bodyPr anchorCtr="0" anchor="t" bIns="91425" lIns="91425" rIns="91425" tIns="91425">
            <a:noAutofit/>
          </a:bodyPr>
          <a:lstStyle/>
          <a:p>
            <a:pPr lvl="0" rtl="0">
              <a:spcBef>
                <a:spcPts val="0"/>
              </a:spcBef>
              <a:buNone/>
            </a:pPr>
            <a:r>
              <a:rPr lang="en" sz="1800">
                <a:solidFill>
                  <a:schemeClr val="dk1"/>
                </a:solidFill>
                <a:highlight>
                  <a:srgbClr val="FFFFFF"/>
                </a:highlight>
              </a:rPr>
              <a:t>Numbered Heads Together is a </a:t>
            </a:r>
            <a:r>
              <a:rPr lang="en" sz="1800" u="sng">
                <a:solidFill>
                  <a:schemeClr val="hlink"/>
                </a:solidFill>
                <a:highlight>
                  <a:srgbClr val="FFFFFF"/>
                </a:highlight>
                <a:hlinkClick r:id="rId3"/>
              </a:rPr>
              <a:t>cooperative learning</a:t>
            </a:r>
            <a:r>
              <a:rPr lang="en" sz="1800" u="sng">
                <a:solidFill>
                  <a:schemeClr val="dk1"/>
                </a:solidFill>
                <a:highlight>
                  <a:srgbClr val="FFFFFF"/>
                </a:highlight>
              </a:rPr>
              <a:t> </a:t>
            </a:r>
            <a:r>
              <a:rPr lang="en" sz="1800">
                <a:solidFill>
                  <a:schemeClr val="dk1"/>
                </a:solidFill>
                <a:highlight>
                  <a:srgbClr val="FFFFFF"/>
                </a:highlight>
              </a:rPr>
              <a:t>strategy that holds each student accountable for learning the material. </a:t>
            </a:r>
          </a:p>
          <a:p>
            <a:pPr indent="-342900" lvl="0" marL="457200" rtl="0">
              <a:spcBef>
                <a:spcPts val="0"/>
              </a:spcBef>
              <a:buClr>
                <a:schemeClr val="dk1"/>
              </a:buClr>
              <a:buSzPct val="100000"/>
              <a:buAutoNum type="arabicPeriod"/>
            </a:pPr>
            <a:r>
              <a:rPr lang="en" sz="1800">
                <a:solidFill>
                  <a:schemeClr val="dk1"/>
                </a:solidFill>
                <a:highlight>
                  <a:srgbClr val="FFFFFF"/>
                </a:highlight>
              </a:rPr>
              <a:t>Place students in groups and give each student a number (from one to the maximum number in each group). </a:t>
            </a:r>
          </a:p>
          <a:p>
            <a:pPr indent="-342900" lvl="0" marL="457200" rtl="0">
              <a:spcBef>
                <a:spcPts val="0"/>
              </a:spcBef>
              <a:buClr>
                <a:schemeClr val="dk1"/>
              </a:buClr>
              <a:buSzPct val="100000"/>
              <a:buAutoNum type="arabicPeriod"/>
            </a:pPr>
            <a:r>
              <a:rPr lang="en" sz="1800">
                <a:solidFill>
                  <a:schemeClr val="dk1"/>
                </a:solidFill>
                <a:highlight>
                  <a:srgbClr val="FFFFFF"/>
                </a:highlight>
              </a:rPr>
              <a:t>The teacher poses a question and students "put their heads together" to figure out the answer. Or you may have the students write the questions (a nice opportunity to review close reading, questioning, etc) and submit and use those.</a:t>
            </a:r>
          </a:p>
          <a:p>
            <a:pPr indent="-342900" lvl="0" marL="457200" rtl="0">
              <a:spcBef>
                <a:spcPts val="0"/>
              </a:spcBef>
              <a:buClr>
                <a:schemeClr val="dk1"/>
              </a:buClr>
              <a:buSzPct val="100000"/>
              <a:buAutoNum type="arabicPeriod"/>
            </a:pPr>
            <a:r>
              <a:rPr lang="en" sz="1800">
                <a:solidFill>
                  <a:schemeClr val="dk1"/>
                </a:solidFill>
                <a:highlight>
                  <a:srgbClr val="FFFFFF"/>
                </a:highlight>
              </a:rPr>
              <a:t>The teacher calls a specific number to respond as spokesperson for the group. </a:t>
            </a:r>
          </a:p>
          <a:p>
            <a:pPr lvl="0" rtl="0">
              <a:spcBef>
                <a:spcPts val="0"/>
              </a:spcBef>
              <a:buNone/>
            </a:pPr>
            <a:r>
              <a:rPr lang="en" sz="1800">
                <a:solidFill>
                  <a:schemeClr val="dk1"/>
                </a:solidFill>
                <a:highlight>
                  <a:srgbClr val="FFFFFF"/>
                </a:highlight>
              </a:rPr>
              <a:t>By having students work together in a group, this strategy ensures that each member knows the answer to problems or questions asked by the teacher. Because no one knows which number will be called, all team members must be prepared.</a:t>
            </a:r>
          </a:p>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6" name="Shape 286"/>
        <p:cNvGrpSpPr/>
        <p:nvPr/>
      </p:nvGrpSpPr>
      <p:grpSpPr>
        <a:xfrm>
          <a:off x="0" y="0"/>
          <a:ext cx="0" cy="0"/>
          <a:chOff x="0" y="0"/>
          <a:chExt cx="0" cy="0"/>
        </a:xfrm>
      </p:grpSpPr>
      <p:sp>
        <p:nvSpPr>
          <p:cNvPr id="287" name="Shape 287"/>
          <p:cNvSpPr txBox="1"/>
          <p:nvPr>
            <p:ph type="title"/>
          </p:nvPr>
        </p:nvSpPr>
        <p:spPr>
          <a:xfrm>
            <a:off x="457200" y="205978"/>
            <a:ext cx="8229600" cy="8574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 sz="4400" u="none" cap="none" strike="noStrike">
                <a:solidFill>
                  <a:schemeClr val="dk1"/>
                </a:solidFill>
                <a:latin typeface="Calibri"/>
                <a:ea typeface="Calibri"/>
                <a:cs typeface="Calibri"/>
                <a:sym typeface="Calibri"/>
              </a:rPr>
              <a:t>Where Does Our Story Start?</a:t>
            </a:r>
          </a:p>
        </p:txBody>
      </p:sp>
      <p:sp>
        <p:nvSpPr>
          <p:cNvPr id="288" name="Shape 288"/>
          <p:cNvSpPr txBox="1"/>
          <p:nvPr>
            <p:ph idx="1" type="body"/>
          </p:nvPr>
        </p:nvSpPr>
        <p:spPr>
          <a:xfrm>
            <a:off x="457200" y="1200150"/>
            <a:ext cx="8229600" cy="33945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buClr>
                <a:schemeClr val="dk1"/>
              </a:buClr>
              <a:buSzPct val="25000"/>
              <a:buFont typeface="Arial"/>
              <a:buNone/>
            </a:pPr>
            <a:r>
              <a:rPr b="0" i="0" lang="en" sz="2950" u="none" cap="none" strike="noStrike">
                <a:solidFill>
                  <a:schemeClr val="dk1"/>
                </a:solidFill>
                <a:latin typeface="Calibri"/>
                <a:ea typeface="Calibri"/>
                <a:cs typeface="Calibri"/>
                <a:sym typeface="Calibri"/>
              </a:rPr>
              <a:t>John Demos, </a:t>
            </a:r>
            <a:r>
              <a:rPr b="0" i="1" lang="en" sz="2950" u="none" cap="none" strike="noStrike">
                <a:solidFill>
                  <a:schemeClr val="dk1"/>
                </a:solidFill>
                <a:latin typeface="Calibri"/>
                <a:ea typeface="Calibri"/>
                <a:cs typeface="Calibri"/>
                <a:sym typeface="Calibri"/>
              </a:rPr>
              <a:t>The Unredeemed Captive</a:t>
            </a:r>
            <a:r>
              <a:rPr b="0" i="0" lang="en" sz="2950" u="none" cap="none" strike="noStrike">
                <a:solidFill>
                  <a:schemeClr val="dk1"/>
                </a:solidFill>
                <a:latin typeface="Calibri"/>
                <a:ea typeface="Calibri"/>
                <a:cs typeface="Calibri"/>
                <a:sym typeface="Calibri"/>
              </a:rPr>
              <a:t>, pp 3-9.</a:t>
            </a:r>
          </a:p>
          <a:p>
            <a:pPr indent="-342900" lvl="0" marL="342900" marR="0" rtl="0" algn="l">
              <a:lnSpc>
                <a:spcPct val="80000"/>
              </a:lnSpc>
              <a:spcBef>
                <a:spcPts val="590"/>
              </a:spcBef>
              <a:buClr>
                <a:schemeClr val="dk1"/>
              </a:buClr>
              <a:buSzPct val="25000"/>
              <a:buFont typeface="Arial"/>
              <a:buNone/>
            </a:pPr>
            <a:r>
              <a:rPr b="1" lang="en" sz="1800" u="sng">
                <a:solidFill>
                  <a:schemeClr val="hlink"/>
                </a:solidFill>
                <a:highlight>
                  <a:srgbClr val="FFFFFF"/>
                </a:highlight>
                <a:latin typeface="Verdana"/>
                <a:ea typeface="Verdana"/>
                <a:cs typeface="Verdana"/>
                <a:sym typeface="Verdana"/>
                <a:hlinkClick r:id="rId3"/>
              </a:rPr>
              <a:t>http://tinyurl.com/ofbbl4r</a:t>
            </a:r>
          </a:p>
          <a:p>
            <a:pPr indent="-342900" lvl="0" marL="342900" marR="0" rtl="0" algn="l">
              <a:lnSpc>
                <a:spcPct val="80000"/>
              </a:lnSpc>
              <a:spcBef>
                <a:spcPts val="590"/>
              </a:spcBef>
              <a:buClr>
                <a:schemeClr val="dk1"/>
              </a:buClr>
              <a:buSzPct val="25000"/>
              <a:buFont typeface="Arial"/>
              <a:buNone/>
            </a:pPr>
            <a:r>
              <a:t/>
            </a:r>
            <a:endParaRPr b="1" sz="1000">
              <a:solidFill>
                <a:schemeClr val="dk1"/>
              </a:solidFill>
              <a:highlight>
                <a:srgbClr val="FFFFFF"/>
              </a:highlight>
              <a:latin typeface="Verdana"/>
              <a:ea typeface="Verdana"/>
              <a:cs typeface="Verdana"/>
              <a:sym typeface="Verdana"/>
            </a:endParaRPr>
          </a:p>
          <a:p>
            <a:pPr indent="-69850" lvl="0" marL="0" rtl="0">
              <a:lnSpc>
                <a:spcPct val="115000"/>
              </a:lnSpc>
              <a:spcBef>
                <a:spcPts val="0"/>
              </a:spcBef>
              <a:buClr>
                <a:schemeClr val="dk1"/>
              </a:buClr>
              <a:buSzPct val="61111"/>
              <a:buFont typeface="Arial"/>
              <a:buNone/>
            </a:pPr>
            <a:r>
              <a:rPr lang="en" sz="1800">
                <a:solidFill>
                  <a:schemeClr val="dk1"/>
                </a:solidFill>
              </a:rPr>
              <a:t>1.</a:t>
            </a:r>
            <a:r>
              <a:rPr lang="en" sz="1800">
                <a:solidFill>
                  <a:schemeClr val="dk1"/>
                </a:solidFill>
                <a:latin typeface="Times New Roman"/>
                <a:ea typeface="Times New Roman"/>
                <a:cs typeface="Times New Roman"/>
                <a:sym typeface="Times New Roman"/>
              </a:rPr>
              <a:t>    </a:t>
            </a:r>
            <a:r>
              <a:rPr lang="en" sz="1800">
                <a:solidFill>
                  <a:schemeClr val="dk1"/>
                </a:solidFill>
              </a:rPr>
              <a:t>please read the selection you have been given</a:t>
            </a:r>
          </a:p>
          <a:p>
            <a:pPr indent="-69850" lvl="0" marL="0" rtl="0">
              <a:lnSpc>
                <a:spcPct val="115000"/>
              </a:lnSpc>
              <a:spcBef>
                <a:spcPts val="0"/>
              </a:spcBef>
              <a:buClr>
                <a:schemeClr val="dk1"/>
              </a:buClr>
              <a:buSzPct val="61111"/>
              <a:buFont typeface="Arial"/>
              <a:buNone/>
            </a:pPr>
            <a:r>
              <a:t/>
            </a:r>
            <a:endParaRPr sz="1800">
              <a:solidFill>
                <a:schemeClr val="dk1"/>
              </a:solidFill>
            </a:endParaRPr>
          </a:p>
          <a:p>
            <a:pPr indent="-69850" lvl="0" marL="0" rtl="0">
              <a:lnSpc>
                <a:spcPct val="115000"/>
              </a:lnSpc>
              <a:spcBef>
                <a:spcPts val="0"/>
              </a:spcBef>
              <a:buClr>
                <a:schemeClr val="dk1"/>
              </a:buClr>
              <a:buSzPct val="61111"/>
              <a:buFont typeface="Arial"/>
              <a:buNone/>
            </a:pPr>
            <a:r>
              <a:rPr lang="en" sz="1800">
                <a:solidFill>
                  <a:schemeClr val="dk1"/>
                </a:solidFill>
              </a:rPr>
              <a:t>2.</a:t>
            </a:r>
            <a:r>
              <a:rPr lang="en" sz="1800">
                <a:solidFill>
                  <a:schemeClr val="dk1"/>
                </a:solidFill>
                <a:latin typeface="Times New Roman"/>
                <a:ea typeface="Times New Roman"/>
                <a:cs typeface="Times New Roman"/>
                <a:sym typeface="Times New Roman"/>
              </a:rPr>
              <a:t>    </a:t>
            </a:r>
            <a:r>
              <a:rPr lang="en" sz="1800">
                <a:solidFill>
                  <a:schemeClr val="dk1"/>
                </a:solidFill>
              </a:rPr>
              <a:t>be prepared to explain to the other groups how the story of the Williams family began in the location described in your reading</a:t>
            </a:r>
          </a:p>
          <a:p>
            <a:pPr indent="-69850" lvl="0" marL="0" rtl="0">
              <a:lnSpc>
                <a:spcPct val="115000"/>
              </a:lnSpc>
              <a:spcBef>
                <a:spcPts val="0"/>
              </a:spcBef>
              <a:buClr>
                <a:schemeClr val="dk1"/>
              </a:buClr>
              <a:buSzPct val="61111"/>
              <a:buFont typeface="Arial"/>
              <a:buNone/>
            </a:pPr>
            <a:r>
              <a:t/>
            </a:r>
            <a:endParaRPr sz="1800">
              <a:solidFill>
                <a:schemeClr val="dk1"/>
              </a:solidFill>
            </a:endParaRPr>
          </a:p>
          <a:p>
            <a:pPr indent="-69850" lvl="0" marL="0" rtl="0">
              <a:lnSpc>
                <a:spcPct val="115000"/>
              </a:lnSpc>
              <a:spcBef>
                <a:spcPts val="0"/>
              </a:spcBef>
              <a:buClr>
                <a:schemeClr val="dk1"/>
              </a:buClr>
              <a:buSzPct val="61111"/>
              <a:buFont typeface="Arial"/>
              <a:buNone/>
            </a:pPr>
            <a:r>
              <a:rPr lang="en" sz="1800">
                <a:solidFill>
                  <a:schemeClr val="dk1"/>
                </a:solidFill>
              </a:rPr>
              <a:t>3.</a:t>
            </a:r>
            <a:r>
              <a:rPr lang="en" sz="1800">
                <a:solidFill>
                  <a:schemeClr val="dk1"/>
                </a:solidFill>
                <a:latin typeface="Times New Roman"/>
                <a:ea typeface="Times New Roman"/>
                <a:cs typeface="Times New Roman"/>
                <a:sym typeface="Times New Roman"/>
              </a:rPr>
              <a:t>    </a:t>
            </a:r>
            <a:r>
              <a:rPr lang="en" sz="1800">
                <a:solidFill>
                  <a:schemeClr val="dk1"/>
                </a:solidFill>
              </a:rPr>
              <a:t>note any questions you have</a:t>
            </a: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